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566" r:id="rId2"/>
    <p:sldId id="499" r:id="rId3"/>
    <p:sldId id="611" r:id="rId4"/>
    <p:sldId id="614" r:id="rId5"/>
    <p:sldId id="612" r:id="rId6"/>
    <p:sldId id="613" r:id="rId7"/>
    <p:sldId id="426" r:id="rId8"/>
    <p:sldId id="290" r:id="rId9"/>
    <p:sldId id="600" r:id="rId10"/>
    <p:sldId id="258" r:id="rId11"/>
    <p:sldId id="261" r:id="rId12"/>
    <p:sldId id="263" r:id="rId13"/>
    <p:sldId id="601" r:id="rId14"/>
    <p:sldId id="602" r:id="rId15"/>
    <p:sldId id="597" r:id="rId16"/>
    <p:sldId id="270" r:id="rId17"/>
    <p:sldId id="271" r:id="rId18"/>
    <p:sldId id="539" r:id="rId19"/>
    <p:sldId id="603" r:id="rId20"/>
    <p:sldId id="268" r:id="rId21"/>
    <p:sldId id="269" r:id="rId22"/>
    <p:sldId id="582" r:id="rId23"/>
    <p:sldId id="599" r:id="rId24"/>
    <p:sldId id="608" r:id="rId25"/>
    <p:sldId id="609" r:id="rId26"/>
    <p:sldId id="596" r:id="rId27"/>
    <p:sldId id="598" r:id="rId28"/>
    <p:sldId id="605" r:id="rId29"/>
    <p:sldId id="607" r:id="rId30"/>
    <p:sldId id="606" r:id="rId31"/>
    <p:sldId id="604" r:id="rId32"/>
    <p:sldId id="428" r:id="rId33"/>
    <p:sldId id="567" r:id="rId34"/>
    <p:sldId id="429" r:id="rId35"/>
    <p:sldId id="589" r:id="rId36"/>
    <p:sldId id="590" r:id="rId37"/>
    <p:sldId id="591" r:id="rId38"/>
    <p:sldId id="592" r:id="rId39"/>
    <p:sldId id="593" r:id="rId40"/>
    <p:sldId id="556" r:id="rId41"/>
    <p:sldId id="569" r:id="rId42"/>
    <p:sldId id="570" r:id="rId43"/>
    <p:sldId id="571" r:id="rId44"/>
    <p:sldId id="572" r:id="rId45"/>
    <p:sldId id="573" r:id="rId46"/>
    <p:sldId id="580" r:id="rId47"/>
    <p:sldId id="574" r:id="rId48"/>
    <p:sldId id="576" r:id="rId49"/>
    <p:sldId id="581" r:id="rId50"/>
    <p:sldId id="575" r:id="rId51"/>
    <p:sldId id="433" r:id="rId52"/>
    <p:sldId id="594" r:id="rId53"/>
    <p:sldId id="558" r:id="rId54"/>
    <p:sldId id="586" r:id="rId55"/>
    <p:sldId id="587" r:id="rId56"/>
    <p:sldId id="585" r:id="rId57"/>
    <p:sldId id="557" r:id="rId58"/>
    <p:sldId id="583" r:id="rId59"/>
    <p:sldId id="584" r:id="rId6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C42FA5-0573-478C-AE2B-D428E27EC252}">
          <p14:sldIdLst>
            <p14:sldId id="566"/>
            <p14:sldId id="499"/>
            <p14:sldId id="611"/>
            <p14:sldId id="614"/>
            <p14:sldId id="612"/>
            <p14:sldId id="613"/>
          </p14:sldIdLst>
        </p14:section>
        <p14:section name="Intelligence" id="{6B924F21-8EBF-49B3-8720-9CA238DDBB0D}">
          <p14:sldIdLst>
            <p14:sldId id="426"/>
            <p14:sldId id="290"/>
            <p14:sldId id="600"/>
            <p14:sldId id="258"/>
            <p14:sldId id="261"/>
            <p14:sldId id="263"/>
            <p14:sldId id="601"/>
            <p14:sldId id="602"/>
            <p14:sldId id="597"/>
            <p14:sldId id="270"/>
            <p14:sldId id="271"/>
          </p14:sldIdLst>
        </p14:section>
        <p14:section name="Data" id="{129E31EB-6A78-4BFB-BE5E-6F3155C557D1}">
          <p14:sldIdLst>
            <p14:sldId id="539"/>
            <p14:sldId id="603"/>
            <p14:sldId id="268"/>
            <p14:sldId id="269"/>
          </p14:sldIdLst>
        </p14:section>
        <p14:section name="AI NN" id="{96127499-8B75-448E-9A65-0898A356CBF4}">
          <p14:sldIdLst>
            <p14:sldId id="582"/>
            <p14:sldId id="599"/>
            <p14:sldId id="608"/>
            <p14:sldId id="609"/>
          </p14:sldIdLst>
        </p14:section>
        <p14:section name="Python" id="{9B89D132-4487-460C-9FE3-10B640247C5B}">
          <p14:sldIdLst>
            <p14:sldId id="596"/>
            <p14:sldId id="598"/>
            <p14:sldId id="605"/>
            <p14:sldId id="607"/>
            <p14:sldId id="606"/>
            <p14:sldId id="604"/>
            <p14:sldId id="428"/>
            <p14:sldId id="567"/>
            <p14:sldId id="429"/>
            <p14:sldId id="589"/>
            <p14:sldId id="590"/>
            <p14:sldId id="591"/>
            <p14:sldId id="592"/>
            <p14:sldId id="593"/>
            <p14:sldId id="556"/>
            <p14:sldId id="569"/>
            <p14:sldId id="570"/>
            <p14:sldId id="571"/>
            <p14:sldId id="572"/>
            <p14:sldId id="573"/>
            <p14:sldId id="580"/>
            <p14:sldId id="574"/>
            <p14:sldId id="576"/>
            <p14:sldId id="581"/>
            <p14:sldId id="575"/>
            <p14:sldId id="433"/>
            <p14:sldId id="594"/>
            <p14:sldId id="558"/>
            <p14:sldId id="586"/>
            <p14:sldId id="587"/>
            <p14:sldId id="585"/>
            <p14:sldId id="557"/>
            <p14:sldId id="583"/>
            <p14:sldId id="5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487829632"/>
        <c:axId val="48783002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487829632"/>
        <c:axId val="487830024"/>
      </c:lineChart>
      <c:catAx>
        <c:axId val="487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7830024"/>
        <c:crosses val="autoZero"/>
        <c:auto val="1"/>
        <c:lblAlgn val="ctr"/>
        <c:lblOffset val="100"/>
        <c:noMultiLvlLbl val="0"/>
      </c:catAx>
      <c:valAx>
        <c:axId val="487830024"/>
        <c:scaling>
          <c:orientation val="minMax"/>
        </c:scaling>
        <c:delete val="1"/>
        <c:axPos val="l"/>
        <c:numFmt formatCode="0%" sourceLinked="1"/>
        <c:majorTickMark val="none"/>
        <c:minorTickMark val="none"/>
        <c:tickLblPos val="nextTo"/>
        <c:crossAx val="4878296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90006864000176E-2"/>
          <c:y val="3.59307802354202E-2"/>
          <c:w val="0.96220212359874424"/>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3"/>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6778000"/>
        <c:axId val="126734192"/>
      </c:barChart>
      <c:lineChart>
        <c:grouping val="standard"/>
        <c:varyColors val="0"/>
        <c:ser>
          <c:idx val="2"/>
          <c:order val="2"/>
          <c:tx>
            <c:strRef>
              <c:f>Sheet1!$D$1</c:f>
              <c:strCache>
                <c:ptCount val="1"/>
                <c:pt idx="0">
                  <c:v>Category 3</c:v>
                </c:pt>
              </c:strCache>
            </c:strRef>
          </c:tx>
          <c:spPr>
            <a:ln w="38100" cap="rnd">
              <a:solidFill>
                <a:schemeClr val="accent1"/>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6778000"/>
        <c:axId val="126734192"/>
      </c:lineChart>
      <c:catAx>
        <c:axId val="28677800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126734192"/>
        <c:crosses val="autoZero"/>
        <c:auto val="1"/>
        <c:lblAlgn val="ctr"/>
        <c:lblOffset val="100"/>
        <c:noMultiLvlLbl val="0"/>
      </c:catAx>
      <c:valAx>
        <c:axId val="126734192"/>
        <c:scaling>
          <c:orientation val="minMax"/>
        </c:scaling>
        <c:delete val="1"/>
        <c:axPos val="l"/>
        <c:numFmt formatCode="0%" sourceLinked="1"/>
        <c:majorTickMark val="none"/>
        <c:minorTickMark val="none"/>
        <c:tickLblPos val="nextTo"/>
        <c:crossAx val="286778000"/>
        <c:crosses val="autoZero"/>
        <c:crossBetween val="between"/>
      </c:valAx>
      <c:spPr>
        <a:noFill/>
        <a:ln w="25400">
          <a:noFill/>
        </a:ln>
        <a:effectLst/>
      </c:spPr>
    </c:plotArea>
    <c:legend>
      <c:legendPos val="b"/>
      <c:layout>
        <c:manualLayout>
          <c:xMode val="edge"/>
          <c:yMode val="edge"/>
          <c:x val="8.6629543991993532E-2"/>
          <c:y val="0.86661974681284892"/>
          <c:w val="0.86541318430129055"/>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5182-4110-8AA5-AC38BDC97CAC}"/>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2-4110-8AA5-AC38BDC97CAC}"/>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82-4110-8AA5-AC38BDC97CAC}"/>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488447072"/>
        <c:axId val="48844746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82-4110-8AA5-AC38BDC97CAC}"/>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82-4110-8AA5-AC38BDC97CAC}"/>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82-4110-8AA5-AC38BDC97CAC}"/>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82-4110-8AA5-AC38BDC97CA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488447072"/>
        <c:axId val="488447464"/>
      </c:lineChart>
      <c:catAx>
        <c:axId val="4884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8447464"/>
        <c:crosses val="autoZero"/>
        <c:auto val="1"/>
        <c:lblAlgn val="ctr"/>
        <c:lblOffset val="100"/>
        <c:noMultiLvlLbl val="0"/>
      </c:catAx>
      <c:valAx>
        <c:axId val="488447464"/>
        <c:scaling>
          <c:orientation val="minMax"/>
        </c:scaling>
        <c:delete val="1"/>
        <c:axPos val="l"/>
        <c:numFmt formatCode="0%" sourceLinked="1"/>
        <c:majorTickMark val="none"/>
        <c:minorTickMark val="none"/>
        <c:tickLblPos val="nextTo"/>
        <c:crossAx val="4884470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2287789919021801"/>
          <c:w val="0.94491392258217699"/>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488448248"/>
        <c:axId val="472377928"/>
      </c:barChart>
      <c:catAx>
        <c:axId val="488448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7928"/>
        <c:crosses val="autoZero"/>
        <c:auto val="1"/>
        <c:lblAlgn val="ctr"/>
        <c:lblOffset val="100"/>
        <c:noMultiLvlLbl val="0"/>
      </c:catAx>
      <c:valAx>
        <c:axId val="472377928"/>
        <c:scaling>
          <c:orientation val="minMax"/>
        </c:scaling>
        <c:delete val="1"/>
        <c:axPos val="l"/>
        <c:numFmt formatCode="General" sourceLinked="1"/>
        <c:majorTickMark val="none"/>
        <c:minorTickMark val="none"/>
        <c:tickLblPos val="nextTo"/>
        <c:crossAx val="488448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2287789919021801"/>
          <c:w val="0.94491393344286101"/>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472378712"/>
        <c:axId val="472379104"/>
      </c:barChart>
      <c:catAx>
        <c:axId val="47237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9104"/>
        <c:crosses val="autoZero"/>
        <c:auto val="1"/>
        <c:lblAlgn val="ctr"/>
        <c:lblOffset val="100"/>
        <c:noMultiLvlLbl val="0"/>
      </c:catAx>
      <c:valAx>
        <c:axId val="472379104"/>
        <c:scaling>
          <c:orientation val="minMax"/>
        </c:scaling>
        <c:delete val="1"/>
        <c:axPos val="l"/>
        <c:numFmt formatCode="General" sourceLinked="1"/>
        <c:majorTickMark val="none"/>
        <c:minorTickMark val="none"/>
        <c:tickLblPos val="nextTo"/>
        <c:crossAx val="47237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4874700634555399"/>
          <c:w val="0.94491393344286101"/>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506324064"/>
        <c:axId val="506324456"/>
      </c:barChart>
      <c:catAx>
        <c:axId val="5063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4456"/>
        <c:crosses val="autoZero"/>
        <c:auto val="1"/>
        <c:lblAlgn val="ctr"/>
        <c:lblOffset val="100"/>
        <c:noMultiLvlLbl val="0"/>
      </c:catAx>
      <c:valAx>
        <c:axId val="506324456"/>
        <c:scaling>
          <c:orientation val="minMax"/>
        </c:scaling>
        <c:delete val="1"/>
        <c:axPos val="l"/>
        <c:numFmt formatCode="General" sourceLinked="1"/>
        <c:majorTickMark val="none"/>
        <c:minorTickMark val="none"/>
        <c:tickLblPos val="nextTo"/>
        <c:crossAx val="50632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4874700634555399"/>
          <c:w val="0.94491392258217699"/>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506325240"/>
        <c:axId val="506325632"/>
      </c:barChart>
      <c:catAx>
        <c:axId val="506325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5632"/>
        <c:crosses val="autoZero"/>
        <c:auto val="1"/>
        <c:lblAlgn val="ctr"/>
        <c:lblOffset val="100"/>
        <c:noMultiLvlLbl val="0"/>
      </c:catAx>
      <c:valAx>
        <c:axId val="506325632"/>
        <c:scaling>
          <c:orientation val="minMax"/>
        </c:scaling>
        <c:delete val="1"/>
        <c:axPos val="l"/>
        <c:numFmt formatCode="General" sourceLinked="1"/>
        <c:majorTickMark val="none"/>
        <c:minorTickMark val="none"/>
        <c:tickLblPos val="nextTo"/>
        <c:crossAx val="506325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699"/>
          <c:y val="3.7319762510602199E-2"/>
          <c:w val="0.54478865758310102"/>
          <c:h val="0.74417476441399"/>
        </c:manualLayout>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84F-482A-AD01-0014661C825B}"/>
              </c:ext>
            </c:extLst>
          </c:dPt>
          <c:dPt>
            <c:idx val="1"/>
            <c:bubble3D val="0"/>
            <c:explosion val="10"/>
            <c:spPr>
              <a:solidFill>
                <a:schemeClr val="accent5"/>
              </a:solidFill>
              <a:ln w="19050">
                <a:noFill/>
              </a:ln>
              <a:effectLst/>
            </c:spPr>
            <c:extLst>
              <c:ext xmlns:c16="http://schemas.microsoft.com/office/drawing/2014/chart" uri="{C3380CC4-5D6E-409C-BE32-E72D297353CC}">
                <c16:uniqueId val="{00000003-F84F-482A-AD01-0014661C825B}"/>
              </c:ext>
            </c:extLst>
          </c:dPt>
          <c:dPt>
            <c:idx val="2"/>
            <c:bubble3D val="0"/>
            <c:spPr>
              <a:solidFill>
                <a:schemeClr val="accent4"/>
              </a:solidFill>
              <a:ln w="19050">
                <a:noFill/>
              </a:ln>
              <a:effectLst/>
            </c:spPr>
            <c:extLst>
              <c:ext xmlns:c16="http://schemas.microsoft.com/office/drawing/2014/chart" uri="{C3380CC4-5D6E-409C-BE32-E72D297353CC}">
                <c16:uniqueId val="{00000002-F84F-482A-AD01-0014661C825B}"/>
              </c:ext>
            </c:extLst>
          </c:dPt>
          <c:dPt>
            <c:idx val="3"/>
            <c:bubble3D val="0"/>
            <c:spPr>
              <a:solidFill>
                <a:schemeClr val="tx2"/>
              </a:solidFill>
              <a:ln w="19050">
                <a:noFill/>
              </a:ln>
              <a:effectLst/>
            </c:spPr>
            <c:extLs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001"/>
          <c:y val="0.78074595938665603"/>
          <c:w val="0.31378737451632999"/>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3.7303947329069401E-2"/>
          <c:w val="0.55255001722944996"/>
          <c:h val="0.75445698056456301"/>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4C36-4FD4-BEC6-AC0745608DC2}"/>
              </c:ext>
            </c:extLst>
          </c:dPt>
          <c:dPt>
            <c:idx val="1"/>
            <c:bubble3D val="0"/>
            <c:spPr>
              <a:solidFill>
                <a:schemeClr val="accent5"/>
              </a:solidFill>
              <a:ln w="19050">
                <a:noFill/>
              </a:ln>
              <a:effectLst/>
            </c:spPr>
            <c:extLst>
              <c:ext xmlns:c16="http://schemas.microsoft.com/office/drawing/2014/chart" uri="{C3380CC4-5D6E-409C-BE32-E72D297353CC}">
                <c16:uniqueId val="{00000004-4C36-4FD4-BEC6-AC0745608DC2}"/>
              </c:ext>
            </c:extLst>
          </c:dPt>
          <c:dPt>
            <c:idx val="2"/>
            <c:bubble3D val="0"/>
            <c:spPr>
              <a:solidFill>
                <a:schemeClr val="accent4"/>
              </a:solidFill>
              <a:ln w="19050">
                <a:noFill/>
              </a:ln>
              <a:effectLst/>
            </c:spPr>
            <c:extLst>
              <c:ext xmlns:c16="http://schemas.microsoft.com/office/drawing/2014/chart" uri="{C3380CC4-5D6E-409C-BE32-E72D297353CC}">
                <c16:uniqueId val="{00000003-4C36-4FD4-BEC6-AC0745608DC2}"/>
              </c:ext>
            </c:extLst>
          </c:dPt>
          <c:dPt>
            <c:idx val="3"/>
            <c:bubble3D val="0"/>
            <c:spPr>
              <a:solidFill>
                <a:schemeClr val="tx2"/>
              </a:solidFill>
              <a:ln w="19050">
                <a:noFill/>
              </a:ln>
              <a:effectLst/>
            </c:spPr>
            <c:extLs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99"/>
          <c:y val="0.76259713905997695"/>
          <c:w val="0.26567740888059099"/>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1"/>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7126064"/>
        <c:axId val="287125672"/>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7126064"/>
        <c:axId val="287125672"/>
      </c:lineChart>
      <c:catAx>
        <c:axId val="28712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287125672"/>
        <c:crosses val="autoZero"/>
        <c:auto val="1"/>
        <c:lblAlgn val="ctr"/>
        <c:lblOffset val="100"/>
        <c:noMultiLvlLbl val="0"/>
      </c:catAx>
      <c:valAx>
        <c:axId val="287125672"/>
        <c:scaling>
          <c:orientation val="minMax"/>
        </c:scaling>
        <c:delete val="1"/>
        <c:axPos val="l"/>
        <c:numFmt formatCode="0%" sourceLinked="1"/>
        <c:majorTickMark val="none"/>
        <c:minorTickMark val="none"/>
        <c:tickLblPos val="nextTo"/>
        <c:crossAx val="287126064"/>
        <c:crosses val="autoZero"/>
        <c:crossBetween val="between"/>
      </c:valAx>
      <c:spPr>
        <a:noFill/>
        <a:ln w="25400">
          <a:noFill/>
        </a:ln>
        <a:effectLst/>
      </c:spPr>
    </c:plotArea>
    <c:legend>
      <c:legendPos val="b"/>
      <c:layout>
        <c:manualLayout>
          <c:xMode val="edge"/>
          <c:yMode val="edge"/>
          <c:x val="0.27225648028908694"/>
          <c:y val="0.86661974681284892"/>
          <c:w val="0.45548703942182617"/>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4DBC7-3A2A-4536-917A-1221950D2E55}" type="datetimeFigureOut">
              <a:rPr lang="sv-SE" smtClean="0"/>
              <a:t>2019-05-13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9A922-8050-4AD8-8ECB-D46C80B0FB99}" type="slidenum">
              <a:rPr lang="sv-SE" smtClean="0"/>
              <a:t>‹#›</a:t>
            </a:fld>
            <a:endParaRPr lang="sv-SE"/>
          </a:p>
        </p:txBody>
      </p:sp>
    </p:spTree>
    <p:extLst>
      <p:ext uri="{BB962C8B-B14F-4D97-AF65-F5344CB8AC3E}">
        <p14:creationId xmlns:p14="http://schemas.microsoft.com/office/powerpoint/2010/main" val="3114808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2726513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246688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2840255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1000057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402137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2259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32</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33</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34</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35</a:t>
            </a:fld>
            <a:endParaRPr lang="pt-BR"/>
          </a:p>
        </p:txBody>
      </p:sp>
    </p:spTree>
    <p:extLst>
      <p:ext uri="{BB962C8B-B14F-4D97-AF65-F5344CB8AC3E}">
        <p14:creationId xmlns:p14="http://schemas.microsoft.com/office/powerpoint/2010/main" val="1983954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36</a:t>
            </a:fld>
            <a:endParaRPr lang="pt-BR"/>
          </a:p>
        </p:txBody>
      </p:sp>
    </p:spTree>
    <p:extLst>
      <p:ext uri="{BB962C8B-B14F-4D97-AF65-F5344CB8AC3E}">
        <p14:creationId xmlns:p14="http://schemas.microsoft.com/office/powerpoint/2010/main" val="489211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37</a:t>
            </a:fld>
            <a:endParaRPr lang="pt-BR"/>
          </a:p>
        </p:txBody>
      </p:sp>
    </p:spTree>
    <p:extLst>
      <p:ext uri="{BB962C8B-B14F-4D97-AF65-F5344CB8AC3E}">
        <p14:creationId xmlns:p14="http://schemas.microsoft.com/office/powerpoint/2010/main" val="1270754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38</a:t>
            </a:fld>
            <a:endParaRPr lang="pt-BR"/>
          </a:p>
        </p:txBody>
      </p:sp>
    </p:spTree>
    <p:extLst>
      <p:ext uri="{BB962C8B-B14F-4D97-AF65-F5344CB8AC3E}">
        <p14:creationId xmlns:p14="http://schemas.microsoft.com/office/powerpoint/2010/main" val="1833672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39</a:t>
            </a:fld>
            <a:endParaRPr lang="pt-BR"/>
          </a:p>
        </p:txBody>
      </p:sp>
    </p:spTree>
    <p:extLst>
      <p:ext uri="{BB962C8B-B14F-4D97-AF65-F5344CB8AC3E}">
        <p14:creationId xmlns:p14="http://schemas.microsoft.com/office/powerpoint/2010/main" val="39260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51</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52</a:t>
            </a:fld>
            <a:endParaRPr lang="pt-BR"/>
          </a:p>
        </p:txBody>
      </p:sp>
    </p:spTree>
    <p:extLst>
      <p:ext uri="{BB962C8B-B14F-4D97-AF65-F5344CB8AC3E}">
        <p14:creationId xmlns:p14="http://schemas.microsoft.com/office/powerpoint/2010/main" val="259279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54</a:t>
            </a:fld>
            <a:endParaRPr lang="pt-BR"/>
          </a:p>
        </p:txBody>
      </p:sp>
    </p:spTree>
    <p:extLst>
      <p:ext uri="{BB962C8B-B14F-4D97-AF65-F5344CB8AC3E}">
        <p14:creationId xmlns:p14="http://schemas.microsoft.com/office/powerpoint/2010/main" val="3454653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55</a:t>
            </a:fld>
            <a:endParaRPr lang="pt-BR"/>
          </a:p>
        </p:txBody>
      </p:sp>
    </p:spTree>
    <p:extLst>
      <p:ext uri="{BB962C8B-B14F-4D97-AF65-F5344CB8AC3E}">
        <p14:creationId xmlns:p14="http://schemas.microsoft.com/office/powerpoint/2010/main" val="3130665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56</a:t>
            </a:fld>
            <a:endParaRPr lang="pt-BR"/>
          </a:p>
        </p:txBody>
      </p:sp>
    </p:spTree>
    <p:extLst>
      <p:ext uri="{BB962C8B-B14F-4D97-AF65-F5344CB8AC3E}">
        <p14:creationId xmlns:p14="http://schemas.microsoft.com/office/powerpoint/2010/main" val="2145313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57</a:t>
            </a:fld>
            <a:endParaRPr lang="pt-BR"/>
          </a:p>
        </p:txBody>
      </p:sp>
    </p:spTree>
    <p:extLst>
      <p:ext uri="{BB962C8B-B14F-4D97-AF65-F5344CB8AC3E}">
        <p14:creationId xmlns:p14="http://schemas.microsoft.com/office/powerpoint/2010/main" val="1706810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59</a:t>
            </a:fld>
            <a:endParaRPr lang="pt-BR"/>
          </a:p>
        </p:txBody>
      </p:sp>
    </p:spTree>
    <p:extLst>
      <p:ext uri="{BB962C8B-B14F-4D97-AF65-F5344CB8AC3E}">
        <p14:creationId xmlns:p14="http://schemas.microsoft.com/office/powerpoint/2010/main" val="141121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E84EDBC8-6148-470F-9D41-0BF2E8A58503}"/>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8195" name="Rectangle 2">
            <a:extLst>
              <a:ext uri="{FF2B5EF4-FFF2-40B4-BE49-F238E27FC236}">
                <a16:creationId xmlns:a16="http://schemas.microsoft.com/office/drawing/2014/main" id="{A8FA0E58-0FA4-4834-9E00-441475E167B8}"/>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20176D56-4F18-499F-92BC-B6592C930F22}"/>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12291" name="Rectangle 2">
            <a:extLst>
              <a:ext uri="{FF2B5EF4-FFF2-40B4-BE49-F238E27FC236}">
                <a16:creationId xmlns:a16="http://schemas.microsoft.com/office/drawing/2014/main" id="{71836CF2-B7CD-4991-95E6-DB9A86873218}"/>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A9209A52-170B-4A76-84C1-6F685648DE18}"/>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16387" name="Rectangle 2">
            <a:extLst>
              <a:ext uri="{FF2B5EF4-FFF2-40B4-BE49-F238E27FC236}">
                <a16:creationId xmlns:a16="http://schemas.microsoft.com/office/drawing/2014/main" id="{C2D727DB-2844-4B30-A53C-79BD536CD55D}"/>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892FD393-84A9-4E5A-927C-09392F6EEFDE}"/>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4579" name="Rectangle 2">
            <a:extLst>
              <a:ext uri="{FF2B5EF4-FFF2-40B4-BE49-F238E27FC236}">
                <a16:creationId xmlns:a16="http://schemas.microsoft.com/office/drawing/2014/main" id="{C88FFD1F-09AE-4B7F-A464-0E45D1ED3E23}"/>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4B2CA20D-3D49-439A-844D-D59D35B888DF}"/>
              </a:ext>
            </a:extLst>
          </p:cNvPr>
          <p:cNvSpPr>
            <a:spLocks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6627" name="Rectangle 2">
            <a:extLst>
              <a:ext uri="{FF2B5EF4-FFF2-40B4-BE49-F238E27FC236}">
                <a16:creationId xmlns:a16="http://schemas.microsoft.com/office/drawing/2014/main" id="{A88340CB-69BB-4E81-9FAA-4C28DE093E3D}"/>
              </a:ext>
            </a:extLst>
          </p:cNvPr>
          <p:cNvSpPr>
            <a:spLocks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121065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3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hyperlink" Target="http://www.capgemini.com/about/how-we-work/rightshorer" TargetMode="External"/><Relationship Id="rId7" Type="http://schemas.openxmlformats.org/officeDocument/2006/relationships/image" Target="../media/image28.png"/><Relationship Id="rId12" Type="http://schemas.openxmlformats.org/officeDocument/2006/relationships/hyperlink" Target="http://www.youtube.com/capgeminimedia"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9.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1.png"/><Relationship Id="rId4" Type="http://schemas.openxmlformats.org/officeDocument/2006/relationships/hyperlink" Target="https://www.linkedin.com/company/sogeti/" TargetMode="External"/><Relationship Id="rId9"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1.png"/><Relationship Id="rId4" Type="http://schemas.openxmlformats.org/officeDocument/2006/relationships/hyperlink" Target="https://www.linkedin.com/company/sogeti/" TargetMode="External"/><Relationship Id="rId9"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D3EE-6032-4347-9013-53F31F1280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54F23A2-F2A9-49E0-97F7-8814363302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827DF4A-CE0B-4D0D-8F6E-0FCEA09A9FF1}"/>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A0F202EB-6562-43D4-B6AC-53767EF1D5CC}"/>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0E05318-36A6-4302-8643-8E049E5F903D}"/>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16330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049C-7E19-4518-9908-A3B80EF57C4C}"/>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CBC050EA-AF31-4339-ACBE-062FEB00F2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1E335D47-0B46-4FC1-96D2-62E008038979}"/>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C2FC2488-3013-4FBE-AEE1-45650C1220C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32514F-7FA6-4351-83E8-3F770A1E4451}"/>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63083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4733BE-18D4-45F2-B31B-82D26C6C90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F4AEA82D-544B-43D8-B369-3B9F0D572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FD86086-2312-4673-BF56-ADC35E9E60EF}"/>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B3D91B7E-FA05-406E-B683-375E1B4927F4}"/>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E038FDA-53BE-4B48-9A14-EFF383CBB2F2}"/>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361174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325331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927145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Picture 6">
            <a:extLst>
              <a:ext uri="{FF2B5EF4-FFF2-40B4-BE49-F238E27FC236}">
                <a16:creationId xmlns:a16="http://schemas.microsoft.com/office/drawing/2014/main" id="{05318739-BF6A-445F-9FEE-5EC1CA74E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687872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1775297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2767690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3" name="Picture 6">
            <a:extLst>
              <a:ext uri="{FF2B5EF4-FFF2-40B4-BE49-F238E27FC236}">
                <a16:creationId xmlns:a16="http://schemas.microsoft.com/office/drawing/2014/main" id="{30480320-F682-4CAE-ABA4-878EAFB417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3712670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577649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316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4AF2-7748-4C82-8CED-A0007D37FADF}"/>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CB63759-DE2A-42C5-B057-0848BDD69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28CCD8B-1AF1-46DE-9CDF-DED1ED9D2F5D}"/>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9EBB43E5-8FB5-4346-88F2-61376240606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4409FDE-1B2B-405A-B060-351DF8E1CF6F}"/>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1308149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07687590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17543076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Tree>
    <p:extLst>
      <p:ext uri="{BB962C8B-B14F-4D97-AF65-F5344CB8AC3E}">
        <p14:creationId xmlns:p14="http://schemas.microsoft.com/office/powerpoint/2010/main" val="30946421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spTree>
    <p:extLst>
      <p:ext uri="{BB962C8B-B14F-4D97-AF65-F5344CB8AC3E}">
        <p14:creationId xmlns:p14="http://schemas.microsoft.com/office/powerpoint/2010/main" val="609397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42123837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pic>
        <p:nvPicPr>
          <p:cNvPr id="14" name="Picture 6">
            <a:extLst>
              <a:ext uri="{FF2B5EF4-FFF2-40B4-BE49-F238E27FC236}">
                <a16:creationId xmlns:a16="http://schemas.microsoft.com/office/drawing/2014/main" id="{CA0BA180-B662-4DE1-8B30-053ECCE47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147967728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165350098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215850289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dirty="0">
                  <a:solidFill>
                    <a:schemeClr val="accent1"/>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dirty="0">
                  <a:solidFill>
                    <a:schemeClr val="accent1"/>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dirty="0">
                  <a:solidFill>
                    <a:schemeClr val="accent1"/>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85073450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26357137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83B0-E46E-4FA3-9AE8-4D62EE1EBE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92A8430F-F9A0-4CFC-AF6D-1FD2E2075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82B3E4-66D5-417F-ABD4-69F5836376FB}"/>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A0CC45CC-5B4D-4307-A3EB-E0929B048FC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FC3EAB0-ACD0-4E26-A674-901326FC5D25}"/>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46953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75263897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Tree>
    <p:extLst>
      <p:ext uri="{BB962C8B-B14F-4D97-AF65-F5344CB8AC3E}">
        <p14:creationId xmlns:p14="http://schemas.microsoft.com/office/powerpoint/2010/main" val="399002519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r>
              <a:rPr lang="en-US"/>
              <a:t>Click icon to add chart</a:t>
            </a:r>
            <a:endParaRPr lang="pt-PT"/>
          </a:p>
        </p:txBody>
      </p:sp>
      <p:pic>
        <p:nvPicPr>
          <p:cNvPr id="17" name="Picture 6">
            <a:extLst>
              <a:ext uri="{FF2B5EF4-FFF2-40B4-BE49-F238E27FC236}">
                <a16:creationId xmlns:a16="http://schemas.microsoft.com/office/drawing/2014/main" id="{85DDC7B3-7C06-46D7-9B9D-205ACB2B800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45539969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r>
              <a:rPr lang="en-US"/>
              <a:t>Click icon to add picture</a:t>
            </a:r>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344015778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r>
              <a:rPr lang="en-US"/>
              <a:t>Click icon to add chart</a:t>
            </a:r>
            <a:endParaRPr lang="pt-PT"/>
          </a:p>
        </p:txBody>
      </p:sp>
    </p:spTree>
    <p:extLst>
      <p:ext uri="{BB962C8B-B14F-4D97-AF65-F5344CB8AC3E}">
        <p14:creationId xmlns:p14="http://schemas.microsoft.com/office/powerpoint/2010/main" val="2703872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302059820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107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dirty="0"/>
          </a:p>
        </p:txBody>
      </p:sp>
    </p:spTree>
    <p:extLst>
      <p:ext uri="{BB962C8B-B14F-4D97-AF65-F5344CB8AC3E}">
        <p14:creationId xmlns:p14="http://schemas.microsoft.com/office/powerpoint/2010/main" val="16788589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174242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453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66A9-74BC-49FD-992A-6E243E56FF1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6DD27B7-4160-4493-8B1D-B0BB89179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5F24E30B-FE16-48B7-82B0-65E8731445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A070D733-5ADB-4D35-A4B1-7A4C78449C0C}"/>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6" name="Footer Placeholder 5">
            <a:extLst>
              <a:ext uri="{FF2B5EF4-FFF2-40B4-BE49-F238E27FC236}">
                <a16:creationId xmlns:a16="http://schemas.microsoft.com/office/drawing/2014/main" id="{8EF5A43D-D4D1-463D-AC05-5CDD13E0E3C6}"/>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C46ABA16-7F9F-4ABE-B167-443E1C60D45E}"/>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450539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490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C80-7ADC-4294-AFAF-AE48E4EC01F1}"/>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CD1F501F-90BC-4DCF-B4BC-992303B3E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22248F-92F1-4CD9-AFA8-F6C4E969F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385CC1C-AB62-4102-A10D-00DCCB4A3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42A3B6-DAD4-4BB9-840B-E0936B04D8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7EF1957F-D5B3-473E-AA2B-9C8AEBC70139}"/>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8" name="Footer Placeholder 7">
            <a:extLst>
              <a:ext uri="{FF2B5EF4-FFF2-40B4-BE49-F238E27FC236}">
                <a16:creationId xmlns:a16="http://schemas.microsoft.com/office/drawing/2014/main" id="{020535BC-8DB9-43D0-8A77-C016284E1656}"/>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AE580BC4-6ADD-4A11-8724-68ACD8775EEC}"/>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5534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35FA-3195-4379-9224-67FDA94D16E5}"/>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469472F-D841-49D2-8C79-8029C960B349}"/>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4" name="Footer Placeholder 3">
            <a:extLst>
              <a:ext uri="{FF2B5EF4-FFF2-40B4-BE49-F238E27FC236}">
                <a16:creationId xmlns:a16="http://schemas.microsoft.com/office/drawing/2014/main" id="{8BBB1F9D-1E21-4D75-923F-7FFBD9B632B7}"/>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5F33D223-282E-4731-AFB9-AA009DC8FB79}"/>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0424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F7199-E339-4EB4-A245-DFA9A380A411}"/>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3" name="Footer Placeholder 2">
            <a:extLst>
              <a:ext uri="{FF2B5EF4-FFF2-40B4-BE49-F238E27FC236}">
                <a16:creationId xmlns:a16="http://schemas.microsoft.com/office/drawing/2014/main" id="{8F337EBF-87E7-4F97-8C71-D1E517D22CFE}"/>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842D2DC1-02B2-4827-933C-C829ACA4ABB6}"/>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4002949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4F15-53A1-48B2-B271-BF30CA51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C08CA47D-57E2-49EB-BA93-1A155D772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58EA852A-533D-44B1-BE08-94010E99E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AD185-31E1-4002-84DB-80F55CB7EED0}"/>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6" name="Footer Placeholder 5">
            <a:extLst>
              <a:ext uri="{FF2B5EF4-FFF2-40B4-BE49-F238E27FC236}">
                <a16:creationId xmlns:a16="http://schemas.microsoft.com/office/drawing/2014/main" id="{DEDA81B2-160B-427B-841D-AD01AFA2AC0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17E10E94-9B1D-41E7-B3B1-BB4C888CC168}"/>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371007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611A-A9D6-4002-AE4A-D2B448AF0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669844FF-F8BF-4604-9B58-11F9690DC0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28182A44-C04D-41C5-8583-4765D12BB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26155-8AE2-4EF9-BC60-C00BF1BC9522}"/>
              </a:ext>
            </a:extLst>
          </p:cNvPr>
          <p:cNvSpPr>
            <a:spLocks noGrp="1"/>
          </p:cNvSpPr>
          <p:nvPr>
            <p:ph type="dt" sz="half" idx="10"/>
          </p:nvPr>
        </p:nvSpPr>
        <p:spPr/>
        <p:txBody>
          <a:bodyPr/>
          <a:lstStyle/>
          <a:p>
            <a:fld id="{D063D0A3-6ED0-4898-BB92-024E85CDECD1}" type="datetimeFigureOut">
              <a:rPr lang="sv-SE" smtClean="0"/>
              <a:t>2019-05-13</a:t>
            </a:fld>
            <a:endParaRPr lang="sv-SE"/>
          </a:p>
        </p:txBody>
      </p:sp>
      <p:sp>
        <p:nvSpPr>
          <p:cNvPr id="6" name="Footer Placeholder 5">
            <a:extLst>
              <a:ext uri="{FF2B5EF4-FFF2-40B4-BE49-F238E27FC236}">
                <a16:creationId xmlns:a16="http://schemas.microsoft.com/office/drawing/2014/main" id="{BA78D26E-1649-42C0-874F-3FA128A3522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A0D5D4E2-C3D4-4E8F-ADDA-285F8E515D93}"/>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327783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AD7A-85A1-4869-8A1C-E3A7CC724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1CC1804E-7586-46B5-8DB8-0269A56DA1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0CAC812-1E08-4163-AE55-EDC36727D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3D0A3-6ED0-4898-BB92-024E85CDECD1}" type="datetimeFigureOut">
              <a:rPr lang="sv-SE" smtClean="0"/>
              <a:t>2019-05-13</a:t>
            </a:fld>
            <a:endParaRPr lang="sv-SE"/>
          </a:p>
        </p:txBody>
      </p:sp>
      <p:sp>
        <p:nvSpPr>
          <p:cNvPr id="5" name="Footer Placeholder 4">
            <a:extLst>
              <a:ext uri="{FF2B5EF4-FFF2-40B4-BE49-F238E27FC236}">
                <a16:creationId xmlns:a16="http://schemas.microsoft.com/office/drawing/2014/main" id="{6EC04D10-AF8F-4B7B-B087-BE7C6FA5D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A662F0AD-346A-46C6-8103-EF5F6167B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EEA2F-E598-457E-92E6-B8DC7D6532B2}" type="slidenum">
              <a:rPr lang="sv-SE" smtClean="0"/>
              <a:t>‹#›</a:t>
            </a:fld>
            <a:endParaRPr lang="sv-SE"/>
          </a:p>
        </p:txBody>
      </p:sp>
    </p:spTree>
    <p:extLst>
      <p:ext uri="{BB962C8B-B14F-4D97-AF65-F5344CB8AC3E}">
        <p14:creationId xmlns:p14="http://schemas.microsoft.com/office/powerpoint/2010/main" val="1174259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chart" Target="../charts/char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notesSlide" Target="../notesSlides/notesSlide30.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notesSlide" Target="../notesSlides/notesSlide31.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 Python and introduction to  neural nets</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pPr algn="l"/>
            <a:r>
              <a:rPr lang="en-US" dirty="0"/>
              <a:t>And a little bit of history</a:t>
            </a:r>
          </a:p>
        </p:txBody>
      </p:sp>
    </p:spTree>
    <p:extLst>
      <p:ext uri="{BB962C8B-B14F-4D97-AF65-F5344CB8AC3E}">
        <p14:creationId xmlns:p14="http://schemas.microsoft.com/office/powerpoint/2010/main" val="1616342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AF791F26-636F-4515-B541-743DFFF1FCDA}"/>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Background </a:t>
            </a:r>
            <a:r>
              <a:rPr lang="sv-SE" altLang="sv-SE"/>
              <a:t>(contd.)</a:t>
            </a:r>
            <a:endParaRPr lang="en-GB" altLang="sv-SE"/>
          </a:p>
        </p:txBody>
      </p:sp>
      <p:sp>
        <p:nvSpPr>
          <p:cNvPr id="7171" name="Rectangle 2">
            <a:extLst>
              <a:ext uri="{FF2B5EF4-FFF2-40B4-BE49-F238E27FC236}">
                <a16:creationId xmlns:a16="http://schemas.microsoft.com/office/drawing/2014/main" id="{7363CE72-462C-47D6-B8DB-297F94E98269}"/>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human brain is amazing!</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Here are a few things that brains can do:</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Recognise someone you haven’t seen for 10 years, even if they have changed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Guess that a piece of music is by a particular composer from its “style”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Understand speech, even if the person speaking has a strong regional dialect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Instinctively “fill in” missing information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BB0EB588-F730-405B-AD60-7B84648562F0}"/>
              </a:ext>
            </a:extLst>
          </p:cNvPr>
          <p:cNvSpPr>
            <a:spLocks noGrp="1" noChangeArrowheads="1"/>
          </p:cNvSpPr>
          <p:nvPr>
            <p:ph type="title"/>
          </p:nvPr>
        </p:nvSpPr>
        <p:spPr>
          <a:xfrm>
            <a:off x="1981200" y="190501"/>
            <a:ext cx="8229600" cy="131286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sz="4000"/>
              <a:t>What is the difference between these tasks?</a:t>
            </a:r>
          </a:p>
        </p:txBody>
      </p:sp>
      <p:sp>
        <p:nvSpPr>
          <p:cNvPr id="11267" name="Rectangle 2">
            <a:extLst>
              <a:ext uri="{FF2B5EF4-FFF2-40B4-BE49-F238E27FC236}">
                <a16:creationId xmlns:a16="http://schemas.microsoft.com/office/drawing/2014/main" id="{F963046E-9450-41AC-A2D2-96E3B0791810}"/>
              </a:ext>
            </a:extLst>
          </p:cNvPr>
          <p:cNvSpPr>
            <a:spLocks noGrp="1" noChangeArrowheads="1"/>
          </p:cNvSpPr>
          <p:nvPr>
            <p:ph type="body" idx="1"/>
          </p:nvPr>
        </p:nvSpPr>
        <p:spPr>
          <a:xfrm>
            <a:off x="1981200" y="1600201"/>
            <a:ext cx="8229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Humans are poor at </a:t>
            </a:r>
            <a:r>
              <a:rPr lang="en-GB" altLang="sv-SE" i="1"/>
              <a:t>computation</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Exact, quantitative, inherently serial (although can sometimes be parallelised)</a:t>
            </a:r>
            <a:r>
              <a:rPr lang="ar-SA" altLang="sv-SE">
                <a:cs typeface="Arial" panose="020B0604020202020204" pitchFamily="34" charset="0"/>
              </a:rPr>
              <a:t>‏</a:t>
            </a:r>
            <a:endParaRPr lang="en-GB" altLang="sv-SE"/>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Very few people can compete with a computer for even simple calculations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Humans are excellent at </a:t>
            </a:r>
            <a:r>
              <a:rPr lang="en-GB" altLang="sv-SE" i="1"/>
              <a:t>pattern recognition </a:t>
            </a:r>
            <a:r>
              <a:rPr lang="en-GB" altLang="sv-SE"/>
              <a:t>and</a:t>
            </a:r>
            <a:r>
              <a:rPr lang="en-GB" altLang="sv-SE" i="1"/>
              <a:t> association </a:t>
            </a:r>
            <a:r>
              <a:rPr lang="en-GB" altLang="sv-SE"/>
              <a:t>and other higher</a:t>
            </a:r>
            <a:r>
              <a:rPr lang="en-GB" altLang="sv-SE" i="1"/>
              <a:t> cognitive </a:t>
            </a:r>
            <a:r>
              <a:rPr lang="en-GB" altLang="sv-SE"/>
              <a:t>tasks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Inexact, qualitative, inherently parallel</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Enormous effort has been spent trying to get computers to emulate this human performance, with only limited success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AE2E1AE6-D787-44CA-8FFC-B7B5F6D9A76A}"/>
              </a:ext>
            </a:extLst>
          </p:cNvPr>
          <p:cNvSpPr>
            <a:spLocks noGrp="1" noChangeArrowheads="1"/>
          </p:cNvSpPr>
          <p:nvPr>
            <p:ph type="title"/>
          </p:nvPr>
        </p:nvSpPr>
        <p:spPr>
          <a:xfrm>
            <a:off x="1981200" y="190501"/>
            <a:ext cx="8229600" cy="131286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sz="4000"/>
              <a:t>For what kinds of task is pattern recognition important?</a:t>
            </a:r>
          </a:p>
        </p:txBody>
      </p:sp>
      <p:sp>
        <p:nvSpPr>
          <p:cNvPr id="15363" name="Rectangle 2">
            <a:extLst>
              <a:ext uri="{FF2B5EF4-FFF2-40B4-BE49-F238E27FC236}">
                <a16:creationId xmlns:a16="http://schemas.microsoft.com/office/drawing/2014/main" id="{F702AC6D-0AB7-4836-8C8A-D36045BCBD2E}"/>
              </a:ext>
            </a:extLst>
          </p:cNvPr>
          <p:cNvSpPr>
            <a:spLocks noGrp="1" noChangeArrowheads="1"/>
          </p:cNvSpPr>
          <p:nvPr>
            <p:ph type="body" idx="1"/>
          </p:nvPr>
        </p:nvSpPr>
        <p:spPr>
          <a:xfrm>
            <a:off x="1981200" y="1600201"/>
            <a:ext cx="4038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Computer vision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Electronic “noses”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ECG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Biometrics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Face recognition</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Fingerprint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Handwriting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OCR</a:t>
            </a:r>
          </a:p>
        </p:txBody>
      </p:sp>
      <p:sp>
        <p:nvSpPr>
          <p:cNvPr id="15364" name="Rectangle 3">
            <a:extLst>
              <a:ext uri="{FF2B5EF4-FFF2-40B4-BE49-F238E27FC236}">
                <a16:creationId xmlns:a16="http://schemas.microsoft.com/office/drawing/2014/main" id="{52093998-AD2F-4773-8DF0-966623F70303}"/>
              </a:ext>
            </a:extLst>
          </p:cNvPr>
          <p:cNvSpPr>
            <a:spLocks noGrp="1" noChangeArrowheads="1"/>
          </p:cNvSpPr>
          <p:nvPr>
            <p:ph type="body" idx="2"/>
          </p:nvPr>
        </p:nvSpPr>
        <p:spPr>
          <a:xfrm>
            <a:off x="6172200" y="1600201"/>
            <a:ext cx="4038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Speech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Security systems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Forensics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Fault detection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Seismic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Friend/foe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Signal processing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Touring Test</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42902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Chineese Room</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244151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Magic of new methods</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r>
              <a:rPr lang="sv-SE" dirty="0"/>
              <a:t>Humans tend to think that everything that new methods for problem solving are magic and therefor they must be intelligent.</a:t>
            </a:r>
          </a:p>
          <a:p>
            <a:endParaRPr lang="sv-SE" dirty="0"/>
          </a:p>
          <a:p>
            <a:r>
              <a:rPr lang="sv-SE" dirty="0"/>
              <a:t>Find a problem? Do not walk straight to NN and ML. Ask youself might someone before have had this generalized problem, who did, how did they solve it.</a:t>
            </a:r>
          </a:p>
        </p:txBody>
      </p:sp>
    </p:spTree>
    <p:extLst>
      <p:ext uri="{BB962C8B-B14F-4D97-AF65-F5344CB8AC3E}">
        <p14:creationId xmlns:p14="http://schemas.microsoft.com/office/powerpoint/2010/main" val="297570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8CDFCA38-3963-45DB-A453-7F47C4AD5FAD}"/>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features to information…</a:t>
            </a:r>
          </a:p>
        </p:txBody>
      </p:sp>
      <p:sp>
        <p:nvSpPr>
          <p:cNvPr id="23555" name="Rectangle 2">
            <a:extLst>
              <a:ext uri="{FF2B5EF4-FFF2-40B4-BE49-F238E27FC236}">
                <a16:creationId xmlns:a16="http://schemas.microsoft.com/office/drawing/2014/main" id="{41E6BD05-43D4-4704-AEAF-FE7019611672}"/>
              </a:ext>
            </a:extLst>
          </p:cNvPr>
          <p:cNvSpPr>
            <a:spLocks noGrp="1" noChangeArrowheads="1"/>
          </p:cNvSpPr>
          <p:nvPr>
            <p:ph type="body" idx="1"/>
          </p:nvPr>
        </p:nvSpPr>
        <p:spPr>
          <a:xfrm>
            <a:off x="1981200" y="1600201"/>
            <a:ext cx="8229600" cy="4981575"/>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Finally we have to classify or recognise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This is the pattern recognition task</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How can we go about this?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Build an algorithm by hand?</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Using formal syntax, e.g. grammars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Use a statistical method?</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i.e. formulate a hypothesis and fit a model</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Neither of these methods fits how the brain works….they are essentially </a:t>
            </a:r>
            <a:r>
              <a:rPr lang="en-GB" altLang="sv-SE" i="1"/>
              <a:t>computational </a:t>
            </a:r>
            <a:r>
              <a:rPr lang="en-GB" altLang="sv-SE"/>
              <a:t>methods which require some </a:t>
            </a:r>
            <a:r>
              <a:rPr lang="en-GB" altLang="sv-SE" i="1"/>
              <a:t>a priori</a:t>
            </a:r>
            <a:r>
              <a:rPr lang="en-GB" altLang="sv-SE"/>
              <a:t> information</a:t>
            </a:r>
          </a:p>
          <a:p>
            <a:pPr>
              <a:spcBef>
                <a:spcPts val="7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780C2A14-B927-4D6B-89CE-D39DB3C004A3}"/>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….using a cognitive approach</a:t>
            </a:r>
          </a:p>
        </p:txBody>
      </p:sp>
      <p:sp>
        <p:nvSpPr>
          <p:cNvPr id="25603" name="Rectangle 2">
            <a:extLst>
              <a:ext uri="{FF2B5EF4-FFF2-40B4-BE49-F238E27FC236}">
                <a16:creationId xmlns:a16="http://schemas.microsoft.com/office/drawing/2014/main" id="{37C5E0B8-0139-4FC5-A3B5-7081442186D2}"/>
              </a:ext>
            </a:extLst>
          </p:cNvPr>
          <p:cNvSpPr>
            <a:spLocks noGrp="1" noChangeArrowheads="1"/>
          </p:cNvSpPr>
          <p:nvPr>
            <p:ph type="body" idx="1"/>
          </p:nvPr>
        </p:nvSpPr>
        <p:spPr>
          <a:xfrm>
            <a:off x="1981200" y="1600201"/>
            <a:ext cx="8229600" cy="5305425"/>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human brain solves these kind of problems in a cognitive way: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There is no explicit algorithm</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i="1"/>
              <a:t>A prioi</a:t>
            </a:r>
            <a:r>
              <a:rPr lang="en-GB" altLang="sv-SE"/>
              <a:t> “common sense” information is often used, but in an implict way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method is clearly adaptive, as we learn over time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hardware (the brain!) is pretty important and is not like a regular computer</a:t>
            </a:r>
          </a:p>
          <a:p>
            <a:pPr lvl="1">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a:p>
            <a:pPr lvl="1">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Importance of Data</a:t>
            </a:r>
            <a:endParaRPr lang="pt-PT" dirty="0"/>
          </a:p>
        </p:txBody>
      </p:sp>
    </p:spTree>
    <p:extLst>
      <p:ext uri="{BB962C8B-B14F-4D97-AF65-F5344CB8AC3E}">
        <p14:creationId xmlns:p14="http://schemas.microsoft.com/office/powerpoint/2010/main" val="18373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Some slides introducing AI in the hype era and difference between west east.</a:t>
            </a:r>
            <a:endParaRPr lang="pt-PT" dirty="0"/>
          </a:p>
        </p:txBody>
      </p:sp>
    </p:spTree>
    <p:extLst>
      <p:ext uri="{BB962C8B-B14F-4D97-AF65-F5344CB8AC3E}">
        <p14:creationId xmlns:p14="http://schemas.microsoft.com/office/powerpoint/2010/main" val="948204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Sensors</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are not going to look at sensors and hardware signal processing in this course</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assume that data has been collected using a camera, microphone or some other apparatus and that analogue information has been digitised</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A raw data set from a sensor is often very large and noisy</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AI and Neural nets</a:t>
            </a:r>
            <a:endParaRPr lang="pt-PT" dirty="0"/>
          </a:p>
        </p:txBody>
      </p:sp>
    </p:spTree>
    <p:extLst>
      <p:ext uri="{BB962C8B-B14F-4D97-AF65-F5344CB8AC3E}">
        <p14:creationId xmlns:p14="http://schemas.microsoft.com/office/powerpoint/2010/main" val="267319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Why we don’t simply simulate humain’s brain ?</a:t>
            </a:r>
          </a:p>
          <a:p>
            <a:pPr lvl="1"/>
            <a:r>
              <a:rPr lang="sv-SE" altLang="sv-SE" dirty="0"/>
              <a:t>Car crash simulations</a:t>
            </a:r>
          </a:p>
          <a:p>
            <a:pPr lvl="1"/>
            <a:r>
              <a:rPr lang="sv-SE" altLang="sv-SE" dirty="0"/>
              <a:t>Aerodynamics of windmills</a:t>
            </a:r>
          </a:p>
          <a:p>
            <a:pPr lvl="1"/>
            <a:r>
              <a:rPr lang="sv-SE" altLang="sv-SE" dirty="0"/>
              <a:t>No governing equations</a:t>
            </a:r>
          </a:p>
        </p:txBody>
      </p:sp>
    </p:spTree>
    <p:extLst>
      <p:ext uri="{BB962C8B-B14F-4D97-AF65-F5344CB8AC3E}">
        <p14:creationId xmlns:p14="http://schemas.microsoft.com/office/powerpoint/2010/main" val="114829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Neural Nets</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Artificial Neural Nets</a:t>
            </a:r>
          </a:p>
          <a:p>
            <a:pPr lvl="1"/>
            <a:r>
              <a:rPr lang="sv-SE" altLang="sv-SE" dirty="0"/>
              <a:t>All nodes connected to all nodes in next layer</a:t>
            </a:r>
          </a:p>
          <a:p>
            <a:pPr lvl="1"/>
            <a:r>
              <a:rPr lang="sv-SE" altLang="sv-SE" dirty="0"/>
              <a:t>Second best solution to every problem</a:t>
            </a:r>
          </a:p>
          <a:p>
            <a:pPr eaLnBrk="1" hangingPunct="1"/>
            <a:r>
              <a:rPr lang="sv-SE" altLang="sv-SE" dirty="0"/>
              <a:t>Recurrent Neural Nets</a:t>
            </a:r>
          </a:p>
          <a:p>
            <a:pPr lvl="1"/>
            <a:r>
              <a:rPr lang="sv-SE" altLang="sv-SE" dirty="0"/>
              <a:t>With stream of data</a:t>
            </a:r>
          </a:p>
          <a:p>
            <a:pPr lvl="1"/>
            <a:r>
              <a:rPr lang="sv-SE" altLang="sv-SE" dirty="0"/>
              <a:t>Voice detection</a:t>
            </a:r>
          </a:p>
          <a:p>
            <a:pPr lvl="1"/>
            <a:r>
              <a:rPr lang="sv-SE" altLang="sv-SE" dirty="0"/>
              <a:t>Prediction of maintanence</a:t>
            </a:r>
          </a:p>
          <a:p>
            <a:pPr lvl="1"/>
            <a:endParaRPr lang="sv-SE" altLang="sv-SE" dirty="0"/>
          </a:p>
          <a:p>
            <a:pPr eaLnBrk="1" hangingPunct="1"/>
            <a:endParaRPr lang="sv-SE" altLang="sv-SE" dirty="0"/>
          </a:p>
        </p:txBody>
      </p:sp>
    </p:spTree>
    <p:extLst>
      <p:ext uri="{BB962C8B-B14F-4D97-AF65-F5344CB8AC3E}">
        <p14:creationId xmlns:p14="http://schemas.microsoft.com/office/powerpoint/2010/main" val="159185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Why we don’t simply simulate humain’s brain ?</a:t>
            </a:r>
          </a:p>
          <a:p>
            <a:pPr lvl="1"/>
            <a:r>
              <a:rPr lang="sv-SE" altLang="sv-SE" dirty="0"/>
              <a:t>Car crash simulations</a:t>
            </a:r>
          </a:p>
          <a:p>
            <a:pPr lvl="1"/>
            <a:r>
              <a:rPr lang="sv-SE" altLang="sv-SE" dirty="0"/>
              <a:t>Aerodynamics of windmills</a:t>
            </a:r>
          </a:p>
          <a:p>
            <a:pPr lvl="1"/>
            <a:r>
              <a:rPr lang="sv-SE" altLang="sv-SE" dirty="0"/>
              <a:t>No governing equations</a:t>
            </a:r>
          </a:p>
        </p:txBody>
      </p:sp>
    </p:spTree>
    <p:extLst>
      <p:ext uri="{BB962C8B-B14F-4D97-AF65-F5344CB8AC3E}">
        <p14:creationId xmlns:p14="http://schemas.microsoft.com/office/powerpoint/2010/main" val="249571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Python for data scientists</a:t>
            </a:r>
            <a:endParaRPr lang="pt-PT" dirty="0"/>
          </a:p>
        </p:txBody>
      </p:sp>
    </p:spTree>
    <p:extLst>
      <p:ext uri="{BB962C8B-B14F-4D97-AF65-F5344CB8AC3E}">
        <p14:creationId xmlns:p14="http://schemas.microsoft.com/office/powerpoint/2010/main" val="148995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Why python </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Simple to learn</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Similar syntax to </a:t>
            </a:r>
            <a:r>
              <a:rPr lang="en-GB" altLang="sv-SE" dirty="0" err="1"/>
              <a:t>Matlab</a:t>
            </a:r>
            <a:r>
              <a:rPr lang="en-GB" altLang="sv-SE" dirty="0"/>
              <a:t> making switch simple for people used to scientific computing</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Well developed libraries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p:txBody>
      </p:sp>
    </p:spTree>
    <p:extLst>
      <p:ext uri="{BB962C8B-B14F-4D97-AF65-F5344CB8AC3E}">
        <p14:creationId xmlns:p14="http://schemas.microsoft.com/office/powerpoint/2010/main" val="707881129"/>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How python </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Developed with readability in focus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Indentation important</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Non declarative</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Object oriented, functional or </a:t>
            </a:r>
            <a:r>
              <a:rPr lang="en-GB" altLang="sv-SE" dirty="0" err="1"/>
              <a:t>precedural</a:t>
            </a:r>
            <a:endParaRPr lang="en-GB" altLang="sv-SE" dirty="0"/>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p:txBody>
      </p:sp>
    </p:spTree>
    <p:extLst>
      <p:ext uri="{BB962C8B-B14F-4D97-AF65-F5344CB8AC3E}">
        <p14:creationId xmlns:p14="http://schemas.microsoft.com/office/powerpoint/2010/main" val="105528833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Syntax and naming</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normAutofit fontScale="92500" lnSpcReduction="10000"/>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is used for starting a comment line</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Multi line comment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a = 1 # set a to 1</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a += 1 # add 1 to a</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c = a*a + a**2 # multiply and take the square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b = [0,2,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def </a:t>
            </a:r>
            <a:r>
              <a:rPr lang="en-GB" altLang="sv-SE" dirty="0" err="1"/>
              <a:t>func</a:t>
            </a:r>
            <a:r>
              <a:rPr lang="en-GB" altLang="sv-SE" dirty="0"/>
              <a:t>(</a:t>
            </a:r>
            <a:r>
              <a:rPr lang="en-GB" altLang="sv-SE" dirty="0" err="1"/>
              <a:t>val</a:t>
            </a:r>
            <a:r>
              <a:rPr lang="en-GB" altLang="sv-SE" dirty="0"/>
              <a:t>):</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print(</a:t>
            </a:r>
            <a:r>
              <a:rPr lang="en-GB" altLang="sv-SE" dirty="0" err="1"/>
              <a:t>val</a:t>
            </a:r>
            <a:r>
              <a:rPr lang="en-GB" altLang="sv-SE" dirty="0"/>
              <a:t>)</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err="1"/>
              <a:t>func</a:t>
            </a:r>
            <a:r>
              <a:rPr lang="en-GB" altLang="sv-SE" dirty="0"/>
              <a:t>(9)</a:t>
            </a:r>
          </a:p>
        </p:txBody>
      </p:sp>
    </p:spTree>
    <p:extLst>
      <p:ext uri="{BB962C8B-B14F-4D97-AF65-F5344CB8AC3E}">
        <p14:creationId xmlns:p14="http://schemas.microsoft.com/office/powerpoint/2010/main" val="106646802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Jobs that might be lost</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endParaRPr lang="sv-SE" altLang="sv-SE" dirty="0"/>
          </a:p>
        </p:txBody>
      </p:sp>
    </p:spTree>
    <p:extLst>
      <p:ext uri="{BB962C8B-B14F-4D97-AF65-F5344CB8AC3E}">
        <p14:creationId xmlns:p14="http://schemas.microsoft.com/office/powerpoint/2010/main" val="327268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2799347" y="2286000"/>
            <a:ext cx="8229600" cy="1143000"/>
          </a:xfrm>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Lets do some coding!</a:t>
            </a:r>
          </a:p>
        </p:txBody>
      </p:sp>
    </p:spTree>
    <p:extLst>
      <p:ext uri="{BB962C8B-B14F-4D97-AF65-F5344CB8AC3E}">
        <p14:creationId xmlns:p14="http://schemas.microsoft.com/office/powerpoint/2010/main" val="145480439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sp>
        <p:nvSpPr>
          <p:cNvPr id="2" name="Text Placeholder 1"/>
          <p:cNvSpPr>
            <a:spLocks noGrp="1"/>
          </p:cNvSpPr>
          <p:nvPr>
            <p:ph type="body" sz="quarter" idx="10"/>
          </p:nvPr>
        </p:nvSpPr>
        <p:spPr/>
        <p:txBody>
          <a:body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a:p>
            <a:pPr marL="225425" indent="-225425">
              <a:buClr>
                <a:schemeClr val="tx2"/>
              </a:buClr>
              <a:buFont typeface="Wingdings" panose="05000000000000000000" pitchFamily="2" charset="2"/>
              <a:buChar char="§"/>
            </a:pPr>
            <a:endParaRPr lang="pt-PT" dirty="0"/>
          </a:p>
        </p:txBody>
      </p:sp>
    </p:spTree>
    <p:extLst>
      <p:ext uri="{BB962C8B-B14F-4D97-AF65-F5344CB8AC3E}">
        <p14:creationId xmlns:p14="http://schemas.microsoft.com/office/powerpoint/2010/main" val="308216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BC81-B0CA-49DC-9E5F-F55AA790482A}"/>
              </a:ext>
            </a:extLst>
          </p:cNvPr>
          <p:cNvSpPr>
            <a:spLocks noGrp="1"/>
          </p:cNvSpPr>
          <p:nvPr>
            <p:ph type="body" sz="quarter" idx="10"/>
          </p:nvPr>
        </p:nvSpPr>
        <p:spPr/>
        <p:txBody>
          <a:bodyPr/>
          <a:lstStyle/>
          <a:p>
            <a:r>
              <a:rPr lang="en-US" dirty="0"/>
              <a:t>Click to insert long text</a:t>
            </a:r>
            <a:endParaRPr lang="pt-PT" dirty="0"/>
          </a:p>
        </p:txBody>
      </p:sp>
      <p:sp>
        <p:nvSpPr>
          <p:cNvPr id="6" name="Text Placeholder 5">
            <a:extLst>
              <a:ext uri="{FF2B5EF4-FFF2-40B4-BE49-F238E27FC236}">
                <a16:creationId xmlns:a16="http://schemas.microsoft.com/office/drawing/2014/main" id="{4D0680E3-AA32-4CF6-8F32-34091BD0DD6D}"/>
              </a:ext>
            </a:extLst>
          </p:cNvPr>
          <p:cNvSpPr>
            <a:spLocks noGrp="1"/>
          </p:cNvSpPr>
          <p:nvPr>
            <p:ph type="body" sz="quarter" idx="11"/>
          </p:nvPr>
        </p:nvSpPr>
        <p:spPr/>
        <p:txBody>
          <a:bodyPr/>
          <a:lstStyle/>
          <a:p>
            <a:r>
              <a:rPr lang="en-US" dirty="0"/>
              <a:t>Click to insert long text</a:t>
            </a:r>
            <a:endParaRPr lang="pt-PT" dirty="0"/>
          </a:p>
        </p:txBody>
      </p:sp>
      <p:sp>
        <p:nvSpPr>
          <p:cNvPr id="8" name="Text Placeholder 7">
            <a:extLst>
              <a:ext uri="{FF2B5EF4-FFF2-40B4-BE49-F238E27FC236}">
                <a16:creationId xmlns:a16="http://schemas.microsoft.com/office/drawing/2014/main"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id="{B1109344-6411-4EAD-894D-CED220223FAE}"/>
              </a:ext>
            </a:extLst>
          </p:cNvPr>
          <p:cNvSpPr>
            <a:spLocks noGrp="1"/>
          </p:cNvSpPr>
          <p:nvPr>
            <p:ph type="body" sz="quarter" idx="13"/>
          </p:nvPr>
        </p:nvSpPr>
        <p:spPr/>
        <p:txBody>
          <a:bodyPr/>
          <a:lstStyle/>
          <a:p>
            <a:r>
              <a:rPr lang="en-US" dirty="0"/>
              <a:t>Click to insert title</a:t>
            </a:r>
            <a:endParaRPr lang="pt-PT" dirty="0"/>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cxnSp>
        <p:nvCxnSpPr>
          <p:cNvPr id="7" name="Conector reto 49">
            <a:extLst>
              <a:ext uri="{FF2B5EF4-FFF2-40B4-BE49-F238E27FC236}">
                <a16:creationId xmlns:a16="http://schemas.microsoft.com/office/drawing/2014/main" id="{99F137B6-F3B1-4C6C-A4B5-514CE43D29F9}"/>
              </a:ext>
            </a:extLst>
          </p:cNvPr>
          <p:cNvCxnSpPr>
            <a:cxnSpLocks/>
          </p:cNvCxnSpPr>
          <p:nvPr/>
        </p:nvCxnSpPr>
        <p:spPr>
          <a:xfrm flipV="1">
            <a:off x="6096000" y="1420991"/>
            <a:ext cx="0" cy="5030987"/>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38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906432-6E9E-476C-8F6E-5171A8733353}"/>
              </a:ext>
            </a:extLst>
          </p:cNvPr>
          <p:cNvSpPr>
            <a:spLocks noGrp="1"/>
          </p:cNvSpPr>
          <p:nvPr>
            <p:ph type="body" sz="quarter" idx="13"/>
          </p:nvPr>
        </p:nvSpPr>
        <p:spPr>
          <a:xfrm>
            <a:off x="407987" y="1423337"/>
            <a:ext cx="3584661" cy="412363"/>
          </a:xfrm>
        </p:spPr>
        <p:txBody>
          <a:bodyPr anchor="t" anchorCtr="0"/>
          <a:lstStyle/>
          <a:p>
            <a:r>
              <a:rPr lang="en-US" dirty="0"/>
              <a:t>Click to insert title</a:t>
            </a:r>
            <a:endParaRPr lang="pt-PT" dirty="0"/>
          </a:p>
        </p:txBody>
      </p:sp>
      <p:sp>
        <p:nvSpPr>
          <p:cNvPr id="10" name="Text Placeholder 9">
            <a:extLst>
              <a:ext uri="{FF2B5EF4-FFF2-40B4-BE49-F238E27FC236}">
                <a16:creationId xmlns:a16="http://schemas.microsoft.com/office/drawing/2014/main" id="{0D603F4E-5E33-4D2E-B276-070E85DFEC06}"/>
              </a:ext>
            </a:extLst>
          </p:cNvPr>
          <p:cNvSpPr>
            <a:spLocks noGrp="1"/>
          </p:cNvSpPr>
          <p:nvPr>
            <p:ph type="body" sz="quarter" idx="27"/>
          </p:nvPr>
        </p:nvSpPr>
        <p:spPr/>
        <p:txBody>
          <a:bodyPr anchor="t" anchorCtr="0"/>
          <a:lstStyle/>
          <a:p>
            <a:r>
              <a:rPr lang="en-US" dirty="0"/>
              <a:t>Click to insert title</a:t>
            </a:r>
            <a:endParaRPr lang="pt-PT" dirty="0"/>
          </a:p>
        </p:txBody>
      </p:sp>
      <p:sp>
        <p:nvSpPr>
          <p:cNvPr id="12" name="Text Placeholder 11">
            <a:extLst>
              <a:ext uri="{FF2B5EF4-FFF2-40B4-BE49-F238E27FC236}">
                <a16:creationId xmlns:a16="http://schemas.microsoft.com/office/drawing/2014/main" id="{D43678CA-BC8E-405A-B719-D87E98C45F07}"/>
              </a:ext>
            </a:extLst>
          </p:cNvPr>
          <p:cNvSpPr>
            <a:spLocks noGrp="1"/>
          </p:cNvSpPr>
          <p:nvPr>
            <p:ph type="body" sz="quarter" idx="29"/>
          </p:nvPr>
        </p:nvSpPr>
        <p:spPr/>
        <p:txBody>
          <a:bodyPr anchor="t" anchorCtr="0"/>
          <a:lstStyle/>
          <a:p>
            <a:r>
              <a:rPr lang="en-US" dirty="0"/>
              <a:t>Click to insert title</a:t>
            </a:r>
            <a:endParaRPr lang="pt-PT" dirty="0"/>
          </a:p>
        </p:txBody>
      </p:sp>
      <p:sp>
        <p:nvSpPr>
          <p:cNvPr id="14" name="Text Placeholder 13">
            <a:extLst>
              <a:ext uri="{FF2B5EF4-FFF2-40B4-BE49-F238E27FC236}">
                <a16:creationId xmlns:a16="http://schemas.microsoft.com/office/drawing/2014/main" id="{8FBA0AFE-320C-4DB4-8199-D0846F3D6602}"/>
              </a:ext>
            </a:extLst>
          </p:cNvPr>
          <p:cNvSpPr>
            <a:spLocks noGrp="1"/>
          </p:cNvSpPr>
          <p:nvPr>
            <p:ph type="body" sz="quarter" idx="31"/>
          </p:nvPr>
        </p:nvSpPr>
        <p:spPr/>
        <p:txBody>
          <a:bodyPr/>
          <a:lstStyle/>
          <a:p>
            <a:r>
              <a:rPr lang="en-US" dirty="0"/>
              <a:t>Click to insert title</a:t>
            </a:r>
            <a:endParaRPr lang="pt-PT" dirty="0"/>
          </a:p>
        </p:txBody>
      </p:sp>
      <p:sp>
        <p:nvSpPr>
          <p:cNvPr id="15" name="Text Placeholder 14">
            <a:extLst>
              <a:ext uri="{FF2B5EF4-FFF2-40B4-BE49-F238E27FC236}">
                <a16:creationId xmlns:a16="http://schemas.microsoft.com/office/drawing/2014/main" id="{AEBDA25C-3B05-4C71-8A88-56071D3CA4C8}"/>
              </a:ext>
            </a:extLst>
          </p:cNvPr>
          <p:cNvSpPr>
            <a:spLocks noGrp="1"/>
          </p:cNvSpPr>
          <p:nvPr>
            <p:ph type="body" sz="quarter" idx="32"/>
          </p:nvPr>
        </p:nvSpPr>
        <p:spPr/>
        <p:txBody>
          <a:bodyPr/>
          <a:lstStyle/>
          <a:p>
            <a:r>
              <a:rPr lang="en-US" dirty="0"/>
              <a:t>Click to insert long text</a:t>
            </a:r>
            <a:endParaRPr lang="pt-PT" dirty="0"/>
          </a:p>
        </p:txBody>
      </p:sp>
      <p:sp>
        <p:nvSpPr>
          <p:cNvPr id="7" name="Title 6">
            <a:extLst>
              <a:ext uri="{FF2B5EF4-FFF2-40B4-BE49-F238E27FC236}">
                <a16:creationId xmlns:a16="http://schemas.microsoft.com/office/drawing/2014/main" id="{117C619B-D65D-49AC-901C-78B4D07C0378}"/>
              </a:ext>
            </a:extLst>
          </p:cNvPr>
          <p:cNvSpPr>
            <a:spLocks noGrp="1"/>
          </p:cNvSpPr>
          <p:nvPr>
            <p:ph type="title"/>
          </p:nvPr>
        </p:nvSpPr>
        <p:spPr/>
        <p:txBody>
          <a:bodyPr/>
          <a:lstStyle/>
          <a:p>
            <a:r>
              <a:rPr lang="en-US" dirty="0"/>
              <a:t>Click to insert title</a:t>
            </a:r>
            <a:endParaRPr lang="pt-PT" dirty="0"/>
          </a:p>
        </p:txBody>
      </p:sp>
      <p:sp>
        <p:nvSpPr>
          <p:cNvPr id="8" name="Text Placeholder 7">
            <a:extLst>
              <a:ext uri="{FF2B5EF4-FFF2-40B4-BE49-F238E27FC236}">
                <a16:creationId xmlns:a16="http://schemas.microsoft.com/office/drawing/2014/main" id="{60F1C059-878A-459E-A04F-65329A6326A0}"/>
              </a:ext>
            </a:extLst>
          </p:cNvPr>
          <p:cNvSpPr>
            <a:spLocks noGrp="1"/>
          </p:cNvSpPr>
          <p:nvPr>
            <p:ph type="body" sz="quarter" idx="33"/>
          </p:nvPr>
        </p:nvSpPr>
        <p:spPr/>
        <p:txBody>
          <a:bodyPr/>
          <a:lstStyle/>
          <a:p>
            <a:r>
              <a:rPr lang="en-US" dirty="0"/>
              <a:t>Click to insert long text</a:t>
            </a:r>
            <a:endParaRPr lang="pt-PT" dirty="0"/>
          </a:p>
        </p:txBody>
      </p:sp>
      <p:sp>
        <p:nvSpPr>
          <p:cNvPr id="11" name="Text Placeholder 10">
            <a:extLst>
              <a:ext uri="{FF2B5EF4-FFF2-40B4-BE49-F238E27FC236}">
                <a16:creationId xmlns:a16="http://schemas.microsoft.com/office/drawing/2014/main" id="{86A983FF-459F-499F-AE41-98CD6CE11677}"/>
              </a:ext>
            </a:extLst>
          </p:cNvPr>
          <p:cNvSpPr>
            <a:spLocks noGrp="1"/>
          </p:cNvSpPr>
          <p:nvPr>
            <p:ph type="body" sz="quarter" idx="34"/>
          </p:nvPr>
        </p:nvSpPr>
        <p:spPr/>
        <p:txBody>
          <a:bodyPr/>
          <a:lstStyle/>
          <a:p>
            <a:r>
              <a:rPr lang="en-US" dirty="0"/>
              <a:t>Click to insert long text</a:t>
            </a:r>
            <a:endParaRPr lang="pt-PT" dirty="0"/>
          </a:p>
        </p:txBody>
      </p:sp>
      <p:sp>
        <p:nvSpPr>
          <p:cNvPr id="13" name="Text Placeholder 12">
            <a:extLst>
              <a:ext uri="{FF2B5EF4-FFF2-40B4-BE49-F238E27FC236}">
                <a16:creationId xmlns:a16="http://schemas.microsoft.com/office/drawing/2014/main" id="{CEC34AD5-482C-464F-B66D-EE9142C8B27D}"/>
              </a:ext>
            </a:extLst>
          </p:cNvPr>
          <p:cNvSpPr>
            <a:spLocks noGrp="1"/>
          </p:cNvSpPr>
          <p:nvPr>
            <p:ph type="body" sz="quarter" idx="35"/>
          </p:nvPr>
        </p:nvSpPr>
        <p:spPr/>
        <p:txBody>
          <a:bodyPr/>
          <a:lstStyle/>
          <a:p>
            <a:r>
              <a:rPr lang="en-US" dirty="0"/>
              <a:t>Click to insert long text</a:t>
            </a:r>
            <a:endParaRPr lang="pt-PT" dirty="0"/>
          </a:p>
        </p:txBody>
      </p:sp>
      <p:cxnSp>
        <p:nvCxnSpPr>
          <p:cNvPr id="16" name="Conector reto 49">
            <a:extLst>
              <a:ext uri="{FF2B5EF4-FFF2-40B4-BE49-F238E27FC236}">
                <a16:creationId xmlns:a16="http://schemas.microsoft.com/office/drawing/2014/main" id="{16805C85-3AE3-4D2D-B17A-C981C36D96E0}"/>
              </a:ext>
            </a:extLst>
          </p:cNvPr>
          <p:cNvCxnSpPr>
            <a:cxnSpLocks/>
          </p:cNvCxnSpPr>
          <p:nvPr/>
        </p:nvCxnSpPr>
        <p:spPr>
          <a:xfrm flipV="1">
            <a:off x="3976915" y="1412875"/>
            <a:ext cx="0" cy="2628901"/>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id="{26068403-AC11-4E26-A369-504721311622}"/>
              </a:ext>
            </a:extLst>
          </p:cNvPr>
          <p:cNvCxnSpPr>
            <a:cxnSpLocks/>
          </p:cNvCxnSpPr>
          <p:nvPr/>
        </p:nvCxnSpPr>
        <p:spPr>
          <a:xfrm flipV="1">
            <a:off x="8084458" y="1423337"/>
            <a:ext cx="0" cy="2618439"/>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819E00A7-18D1-4A27-AE7C-87096C821EE4}"/>
              </a:ext>
            </a:extLst>
          </p:cNvPr>
          <p:cNvSpPr>
            <a:spLocks noGrp="1"/>
          </p:cNvSpPr>
          <p:nvPr>
            <p:ph type="body" sz="quarter" idx="16"/>
          </p:nvPr>
        </p:nvSpPr>
        <p:spPr/>
        <p:txBody>
          <a:bodyPr/>
          <a:lstStyle/>
          <a:p>
            <a:r>
              <a:rPr lang="en-US" dirty="0"/>
              <a:t>Click to insert text</a:t>
            </a:r>
            <a:endParaRPr lang="pt-PT" dirty="0"/>
          </a:p>
        </p:txBody>
      </p:sp>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4" name="Table Placeholder 3"/>
          <p:cNvSpPr>
            <a:spLocks noGrp="1"/>
          </p:cNvSpPr>
          <p:nvPr>
            <p:ph type="tbl" sz="quarter" idx="17"/>
          </p:nvPr>
        </p:nvSpPr>
        <p:spPr/>
      </p:sp>
      <p:graphicFrame>
        <p:nvGraphicFramePr>
          <p:cNvPr id="10" name="Table Placeholder 4">
            <a:extLst>
              <a:ext uri="{FF2B5EF4-FFF2-40B4-BE49-F238E27FC236}">
                <a16:creationId xmlns:a16="http://schemas.microsoft.com/office/drawing/2014/main" id="{06023993-9078-470E-80B8-AF177564FBDC}"/>
              </a:ext>
            </a:extLst>
          </p:cNvPr>
          <p:cNvGraphicFramePr>
            <a:graphicFrameLocks/>
          </p:cNvGraphicFramePr>
          <p:nvPr>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107511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id="{EAF98D82-0D61-484B-81EA-C031402BA1C0}"/>
              </a:ext>
            </a:extLst>
          </p:cNvPr>
          <p:cNvGraphicFramePr>
            <a:graphicFrameLocks noGrp="1"/>
          </p:cNvGraphicFramePr>
          <p:nvPr>
            <p:ph type="chart" sz="quarter" idx="44"/>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848A17AC-9D1C-4497-A371-0E45C73D2CC1}"/>
              </a:ext>
            </a:extLst>
          </p:cNvPr>
          <p:cNvSpPr>
            <a:spLocks noGrp="1"/>
          </p:cNvSpPr>
          <p:nvPr>
            <p:ph type="body" sz="quarter" idx="41"/>
          </p:nvPr>
        </p:nvSpPr>
        <p:spPr/>
        <p:txBody>
          <a:bodyPr/>
          <a:lstStyle/>
          <a:p>
            <a:r>
              <a:rPr lang="en-US" dirty="0"/>
              <a:t>Click to insert </a:t>
            </a:r>
            <a:r>
              <a:rPr lang="pt-PT"/>
              <a:t>text</a:t>
            </a:r>
            <a:endParaRPr lang="pt-PT" dirty="0"/>
          </a:p>
        </p:txBody>
      </p:sp>
      <p:sp>
        <p:nvSpPr>
          <p:cNvPr id="12" name="Text Placeholder 11">
            <a:extLst>
              <a:ext uri="{FF2B5EF4-FFF2-40B4-BE49-F238E27FC236}">
                <a16:creationId xmlns:a16="http://schemas.microsoft.com/office/drawing/2014/main" id="{850DF0B8-7C85-49FB-A761-A472875F9959}"/>
              </a:ext>
            </a:extLst>
          </p:cNvPr>
          <p:cNvSpPr>
            <a:spLocks noGrp="1"/>
          </p:cNvSpPr>
          <p:nvPr>
            <p:ph type="body" sz="quarter" idx="42"/>
          </p:nvPr>
        </p:nvSpPr>
        <p:spPr/>
        <p:txBody>
          <a:bodyPr/>
          <a:lstStyle/>
          <a:p>
            <a:r>
              <a:rPr lang="en-US" dirty="0"/>
              <a:t>Click to insert </a:t>
            </a:r>
            <a:r>
              <a:rPr lang="pt-PT"/>
              <a:t>text</a:t>
            </a:r>
            <a:endParaRPr lang="pt-PT" dirty="0"/>
          </a:p>
        </p:txBody>
      </p:sp>
      <p:sp>
        <p:nvSpPr>
          <p:cNvPr id="10" name="Text Placeholder 9">
            <a:extLst>
              <a:ext uri="{FF2B5EF4-FFF2-40B4-BE49-F238E27FC236}">
                <a16:creationId xmlns:a16="http://schemas.microsoft.com/office/drawing/2014/main" id="{242D1506-D61B-4D33-A23E-CB233F953BED}"/>
              </a:ext>
            </a:extLst>
          </p:cNvPr>
          <p:cNvSpPr>
            <a:spLocks noGrp="1"/>
          </p:cNvSpPr>
          <p:nvPr>
            <p:ph type="body" sz="quarter" idx="29"/>
          </p:nvPr>
        </p:nvSpPr>
        <p:spPr/>
        <p:txBody>
          <a:bodyPr/>
          <a:lstStyle/>
          <a:p>
            <a:r>
              <a:rPr lang="en-US" dirty="0"/>
              <a:t>Click to insert chart title</a:t>
            </a:r>
            <a:endParaRPr lang="pt-PT" dirty="0"/>
          </a:p>
        </p:txBody>
      </p:sp>
      <p:sp>
        <p:nvSpPr>
          <p:cNvPr id="13" name="Text Placeholder 12">
            <a:extLst>
              <a:ext uri="{FF2B5EF4-FFF2-40B4-BE49-F238E27FC236}">
                <a16:creationId xmlns:a16="http://schemas.microsoft.com/office/drawing/2014/main" id="{8619B0B9-0CA6-4729-90EA-A44559580987}"/>
              </a:ext>
            </a:extLst>
          </p:cNvPr>
          <p:cNvSpPr>
            <a:spLocks noGrp="1"/>
          </p:cNvSpPr>
          <p:nvPr>
            <p:ph type="body" sz="quarter" idx="43"/>
          </p:nvPr>
        </p:nvSpPr>
        <p:spPr/>
        <p:txBody>
          <a:bodyPr/>
          <a:lstStyle/>
          <a:p>
            <a:r>
              <a:rPr lang="en-US" dirty="0"/>
              <a:t>Click to insert chart title</a:t>
            </a:r>
            <a:endParaRPr lang="pt-PT" dirty="0"/>
          </a:p>
        </p:txBody>
      </p:sp>
      <p:graphicFrame>
        <p:nvGraphicFramePr>
          <p:cNvPr id="20" name="Chart Placeholder 20">
            <a:extLst>
              <a:ext uri="{FF2B5EF4-FFF2-40B4-BE49-F238E27FC236}">
                <a16:creationId xmlns:a16="http://schemas.microsoft.com/office/drawing/2014/main" id="{0752A10F-8B85-49D3-BCAC-BC75C447766A}"/>
              </a:ext>
            </a:extLst>
          </p:cNvPr>
          <p:cNvGraphicFramePr>
            <a:graphicFrameLocks noGrp="1"/>
          </p:cNvGraphicFramePr>
          <p:nvPr>
            <p:ph type="chart" sz="quarter" idx="45"/>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21">
            <a:extLst>
              <a:ext uri="{FF2B5EF4-FFF2-40B4-BE49-F238E27FC236}">
                <a16:creationId xmlns:a16="http://schemas.microsoft.com/office/drawing/2014/main" id="{5C4E9BE6-5CFD-4182-9276-FFA72B130032}"/>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en-US" dirty="0"/>
          </a:p>
        </p:txBody>
      </p:sp>
    </p:spTree>
    <p:extLst>
      <p:ext uri="{BB962C8B-B14F-4D97-AF65-F5344CB8AC3E}">
        <p14:creationId xmlns:p14="http://schemas.microsoft.com/office/powerpoint/2010/main" val="427651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id="{C2617C2C-E871-4571-BEA2-0FBBBC7AA286}"/>
              </a:ext>
            </a:extLst>
          </p:cNvPr>
          <p:cNvGraphicFramePr>
            <a:graphicFrameLocks noGrp="1"/>
          </p:cNvGraphicFramePr>
          <p:nvPr>
            <p:ph type="chart" sz="quarter" idx="10"/>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23">
            <a:extLst>
              <a:ext uri="{FF2B5EF4-FFF2-40B4-BE49-F238E27FC236}">
                <a16:creationId xmlns:a16="http://schemas.microsoft.com/office/drawing/2014/main" id="{DE4D4E53-9940-4284-9B58-96FEE49EFA5B}"/>
              </a:ext>
            </a:extLst>
          </p:cNvPr>
          <p:cNvGraphicFramePr>
            <a:graphicFrameLocks noGrp="1"/>
          </p:cNvGraphicFramePr>
          <p:nvPr>
            <p:ph type="chart" sz="quarter" idx="11"/>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Placeholder 29">
            <a:extLst>
              <a:ext uri="{FF2B5EF4-FFF2-40B4-BE49-F238E27FC236}">
                <a16:creationId xmlns:a16="http://schemas.microsoft.com/office/drawing/2014/main" id="{40DFD1D5-79A3-4624-9BE8-E922FA1F60FA}"/>
              </a:ext>
            </a:extLst>
          </p:cNvPr>
          <p:cNvGraphicFramePr>
            <a:graphicFrameLocks noGrp="1"/>
          </p:cNvGraphicFramePr>
          <p:nvPr>
            <p:ph type="chart" sz="quarter" idx="17"/>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Placeholder 33">
            <a:extLst>
              <a:ext uri="{FF2B5EF4-FFF2-40B4-BE49-F238E27FC236}">
                <a16:creationId xmlns:a16="http://schemas.microsoft.com/office/drawing/2014/main" id="{17F82733-4D34-47E4-951E-70E0D903D187}"/>
              </a:ext>
            </a:extLst>
          </p:cNvPr>
          <p:cNvGraphicFramePr>
            <a:graphicFrameLocks noGrp="1"/>
          </p:cNvGraphicFramePr>
          <p:nvPr>
            <p:ph type="chart" sz="quarter" idx="18"/>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Placeholder 13">
            <a:extLst>
              <a:ext uri="{FF2B5EF4-FFF2-40B4-BE49-F238E27FC236}">
                <a16:creationId xmlns:a16="http://schemas.microsoft.com/office/drawing/2014/main" id="{BAFBF1BB-4988-42D7-89C4-204C23AA6353}"/>
              </a:ext>
            </a:extLst>
          </p:cNvPr>
          <p:cNvSpPr>
            <a:spLocks noGrp="1"/>
          </p:cNvSpPr>
          <p:nvPr>
            <p:ph type="body" sz="quarter" idx="14"/>
          </p:nvPr>
        </p:nvSpPr>
        <p:spPr/>
        <p:txBody>
          <a:bodyPr/>
          <a:lstStyle/>
          <a:p>
            <a:r>
              <a:rPr lang="en-US" dirty="0"/>
              <a:t>Click to insert chart title</a:t>
            </a:r>
            <a:endParaRPr lang="pt-PT" dirty="0"/>
          </a:p>
        </p:txBody>
      </p:sp>
      <p:sp>
        <p:nvSpPr>
          <p:cNvPr id="15" name="Text Placeholder 14">
            <a:extLst>
              <a:ext uri="{FF2B5EF4-FFF2-40B4-BE49-F238E27FC236}">
                <a16:creationId xmlns:a16="http://schemas.microsoft.com/office/drawing/2014/main" id="{4BE36402-790C-4165-BE4F-3CA3E262617D}"/>
              </a:ext>
            </a:extLst>
          </p:cNvPr>
          <p:cNvSpPr>
            <a:spLocks noGrp="1"/>
          </p:cNvSpPr>
          <p:nvPr>
            <p:ph type="body" sz="quarter" idx="15"/>
          </p:nvPr>
        </p:nvSpPr>
        <p:spPr/>
        <p:txBody>
          <a:bodyPr/>
          <a:lstStyle/>
          <a:p>
            <a:r>
              <a:rPr lang="en-US" dirty="0"/>
              <a:t>Click to insert chart title</a:t>
            </a:r>
            <a:endParaRPr lang="pt-PT" dirty="0"/>
          </a:p>
        </p:txBody>
      </p:sp>
      <p:sp>
        <p:nvSpPr>
          <p:cNvPr id="9" name="Title 8">
            <a:extLst>
              <a:ext uri="{FF2B5EF4-FFF2-40B4-BE49-F238E27FC236}">
                <a16:creationId xmlns:a16="http://schemas.microsoft.com/office/drawing/2014/main" id="{0E087E88-121F-42D5-A3B2-B88C332155D7}"/>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16" name="Text Placeholder 15">
            <a:extLst>
              <a:ext uri="{FF2B5EF4-FFF2-40B4-BE49-F238E27FC236}">
                <a16:creationId xmlns:a16="http://schemas.microsoft.com/office/drawing/2014/main" id="{4E7142AA-9B1D-4D00-A1B7-09FA27DBCFFA}"/>
              </a:ext>
            </a:extLst>
          </p:cNvPr>
          <p:cNvSpPr>
            <a:spLocks noGrp="1"/>
          </p:cNvSpPr>
          <p:nvPr>
            <p:ph type="body" sz="quarter" idx="16"/>
          </p:nvPr>
        </p:nvSpPr>
        <p:spPr/>
        <p:txBody>
          <a:bodyPr/>
          <a:lstStyle/>
          <a:p>
            <a:r>
              <a:rPr lang="en-US" dirty="0"/>
              <a:t>Click to insert chart title</a:t>
            </a:r>
            <a:endParaRPr lang="pt-PT" dirty="0"/>
          </a:p>
        </p:txBody>
      </p:sp>
      <p:sp>
        <p:nvSpPr>
          <p:cNvPr id="17" name="Text Placeholder 16">
            <a:extLst>
              <a:ext uri="{FF2B5EF4-FFF2-40B4-BE49-F238E27FC236}">
                <a16:creationId xmlns:a16="http://schemas.microsoft.com/office/drawing/2014/main" id="{12C43DA4-4965-4C22-BE11-8889653272C8}"/>
              </a:ext>
            </a:extLst>
          </p:cNvPr>
          <p:cNvSpPr>
            <a:spLocks noGrp="1"/>
          </p:cNvSpPr>
          <p:nvPr>
            <p:ph type="body" sz="quarter" idx="19"/>
          </p:nvPr>
        </p:nvSpPr>
        <p:spPr/>
        <p:txBody>
          <a:bodyPr/>
          <a:lstStyle/>
          <a:p>
            <a:r>
              <a:rPr lang="en-US" dirty="0"/>
              <a:t>Click to insert chart title</a:t>
            </a:r>
            <a:endParaRPr lang="pt-PT" dirty="0"/>
          </a:p>
        </p:txBody>
      </p:sp>
    </p:spTree>
    <p:extLst>
      <p:ext uri="{BB962C8B-B14F-4D97-AF65-F5344CB8AC3E}">
        <p14:creationId xmlns:p14="http://schemas.microsoft.com/office/powerpoint/2010/main" val="1879674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71D366-DAD6-443B-B28E-15C58219AEC2}"/>
              </a:ext>
            </a:extLst>
          </p:cNvPr>
          <p:cNvSpPr>
            <a:spLocks noGrp="1"/>
          </p:cNvSpPr>
          <p:nvPr>
            <p:ph type="body" sz="quarter" idx="29"/>
          </p:nvPr>
        </p:nvSpPr>
        <p:spPr/>
        <p:txBody>
          <a:bodyPr/>
          <a:lstStyle/>
          <a:p>
            <a:r>
              <a:rPr lang="en-US" dirty="0"/>
              <a:t>Click to insert chart title</a:t>
            </a:r>
            <a:endParaRPr lang="pt-PT" dirty="0"/>
          </a:p>
        </p:txBody>
      </p:sp>
      <p:graphicFrame>
        <p:nvGraphicFramePr>
          <p:cNvPr id="19" name="Chart Placeholder 18">
            <a:extLst>
              <a:ext uri="{FF2B5EF4-FFF2-40B4-BE49-F238E27FC236}">
                <a16:creationId xmlns:a16="http://schemas.microsoft.com/office/drawing/2014/main" id="{EDF07F57-EB7C-4C5B-A845-FD24BA6647EB}"/>
              </a:ext>
            </a:extLst>
          </p:cNvPr>
          <p:cNvGraphicFramePr>
            <a:graphicFrameLocks noGrp="1"/>
          </p:cNvGraphicFramePr>
          <p:nvPr>
            <p:ph type="chart" sz="quarter" idx="32"/>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E74868AC-BF9D-4C56-8CA4-40935EB8A511}"/>
              </a:ext>
            </a:extLst>
          </p:cNvPr>
          <p:cNvSpPr>
            <a:spLocks noGrp="1"/>
          </p:cNvSpPr>
          <p:nvPr>
            <p:ph type="title"/>
          </p:nvPr>
        </p:nvSpPr>
        <p:spPr/>
        <p:txBody>
          <a:bodyPr/>
          <a:lstStyle/>
          <a:p>
            <a:r>
              <a:rPr lang="en-US" dirty="0"/>
              <a:t>Click to insert text</a:t>
            </a:r>
            <a:br>
              <a:rPr lang="en-US" dirty="0"/>
            </a:br>
            <a:r>
              <a:rPr lang="en-US" sz="1800" dirty="0"/>
              <a:t>(Work for 1 or 2 lines of title)</a:t>
            </a:r>
            <a:endParaRPr lang="pt-PT" dirty="0"/>
          </a:p>
        </p:txBody>
      </p:sp>
      <p:sp>
        <p:nvSpPr>
          <p:cNvPr id="6" name="Text Placeholder 5">
            <a:extLst>
              <a:ext uri="{FF2B5EF4-FFF2-40B4-BE49-F238E27FC236}">
                <a16:creationId xmlns:a16="http://schemas.microsoft.com/office/drawing/2014/main" id="{24B98095-57B7-46B7-9CCA-A894F31CC343}"/>
              </a:ext>
            </a:extLst>
          </p:cNvPr>
          <p:cNvSpPr>
            <a:spLocks noGrp="1"/>
          </p:cNvSpPr>
          <p:nvPr>
            <p:ph type="body" sz="quarter" idx="33"/>
          </p:nvPr>
        </p:nvSpPr>
        <p:spPr/>
        <p:txBody>
          <a:bodyPr/>
          <a:lstStyle/>
          <a:p>
            <a:r>
              <a:rPr lang="en-US" dirty="0"/>
              <a:t>Click to insert chart title</a:t>
            </a:r>
            <a:endParaRPr lang="pt-PT" dirty="0"/>
          </a:p>
        </p:txBody>
      </p:sp>
      <p:graphicFrame>
        <p:nvGraphicFramePr>
          <p:cNvPr id="14" name="Chart Placeholder 13">
            <a:extLst>
              <a:ext uri="{FF2B5EF4-FFF2-40B4-BE49-F238E27FC236}">
                <a16:creationId xmlns:a16="http://schemas.microsoft.com/office/drawing/2014/main" id="{1B8EBEFD-D01C-4602-B12A-FD6804B55AB2}"/>
              </a:ext>
            </a:extLst>
          </p:cNvPr>
          <p:cNvGraphicFramePr>
            <a:graphicFrameLocks noGrp="1"/>
          </p:cNvGraphicFramePr>
          <p:nvPr>
            <p:ph type="chart" sz="quarter" idx="34"/>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489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8531F63-CA00-42EC-B08D-919D48D70987}"/>
              </a:ext>
            </a:extLst>
          </p:cNvPr>
          <p:cNvSpPr>
            <a:spLocks noGrp="1"/>
          </p:cNvSpPr>
          <p:nvPr>
            <p:ph type="body" sz="quarter" idx="38"/>
          </p:nvPr>
        </p:nvSpPr>
        <p:spPr>
          <a:solidFill>
            <a:schemeClr val="bg1"/>
          </a:solidFill>
          <a:ln>
            <a:solidFill>
              <a:schemeClr val="accent4"/>
            </a:solidFill>
          </a:ln>
        </p:spPr>
        <p:txBody>
          <a:bodyPr/>
          <a:lstStyle/>
          <a:p>
            <a:r>
              <a:rPr lang="en-US" dirty="0"/>
              <a:t>Click to insert text</a:t>
            </a:r>
            <a:endParaRPr lang="pt-PT" dirty="0"/>
          </a:p>
        </p:txBody>
      </p:sp>
      <p:sp>
        <p:nvSpPr>
          <p:cNvPr id="11" name="Text Placeholder 10">
            <a:extLst>
              <a:ext uri="{FF2B5EF4-FFF2-40B4-BE49-F238E27FC236}">
                <a16:creationId xmlns:a16="http://schemas.microsoft.com/office/drawing/2014/main" id="{5BA5199E-D530-47BF-845A-1DC41929FECF}"/>
              </a:ext>
            </a:extLst>
          </p:cNvPr>
          <p:cNvSpPr>
            <a:spLocks noGrp="1"/>
          </p:cNvSpPr>
          <p:nvPr>
            <p:ph type="body" sz="quarter" idx="39"/>
          </p:nvPr>
        </p:nvSpPr>
        <p:spPr>
          <a:solidFill>
            <a:schemeClr val="bg1"/>
          </a:solidFill>
          <a:ln>
            <a:solidFill>
              <a:schemeClr val="accent4"/>
            </a:solidFill>
          </a:ln>
        </p:spPr>
        <p:txBody>
          <a:bodyPr/>
          <a:lstStyle/>
          <a:p>
            <a:r>
              <a:rPr lang="en-US" dirty="0"/>
              <a:t>Click to insert text</a:t>
            </a:r>
            <a:endParaRPr lang="pt-PT" dirty="0"/>
          </a:p>
        </p:txBody>
      </p:sp>
      <p:sp>
        <p:nvSpPr>
          <p:cNvPr id="12" name="Text Placeholder 11">
            <a:extLst>
              <a:ext uri="{FF2B5EF4-FFF2-40B4-BE49-F238E27FC236}">
                <a16:creationId xmlns:a16="http://schemas.microsoft.com/office/drawing/2014/main" id="{8E0AF863-92C7-409E-B90C-434640D9A71F}"/>
              </a:ext>
            </a:extLst>
          </p:cNvPr>
          <p:cNvSpPr>
            <a:spLocks noGrp="1"/>
          </p:cNvSpPr>
          <p:nvPr>
            <p:ph type="body" sz="quarter" idx="40"/>
          </p:nvPr>
        </p:nvSpPr>
        <p:spPr>
          <a:solidFill>
            <a:schemeClr val="bg1"/>
          </a:solidFill>
          <a:ln>
            <a:solidFill>
              <a:schemeClr val="accent4"/>
            </a:solidFill>
          </a:ln>
        </p:spPr>
        <p:txBody>
          <a:bodyPr/>
          <a:lstStyle/>
          <a:p>
            <a:r>
              <a:rPr lang="en-US" dirty="0"/>
              <a:t>Click to insert text</a:t>
            </a:r>
            <a:endParaRPr lang="pt-PT" dirty="0"/>
          </a:p>
        </p:txBody>
      </p:sp>
      <p:sp>
        <p:nvSpPr>
          <p:cNvPr id="13" name="Text Placeholder 12">
            <a:extLst>
              <a:ext uri="{FF2B5EF4-FFF2-40B4-BE49-F238E27FC236}">
                <a16:creationId xmlns:a16="http://schemas.microsoft.com/office/drawing/2014/main" id="{B87DCC42-EAD0-48CA-A9B1-28B340A64503}"/>
              </a:ext>
            </a:extLst>
          </p:cNvPr>
          <p:cNvSpPr>
            <a:spLocks noGrp="1"/>
          </p:cNvSpPr>
          <p:nvPr>
            <p:ph type="body" sz="quarter" idx="41"/>
          </p:nvPr>
        </p:nvSpPr>
        <p:spPr>
          <a:solidFill>
            <a:schemeClr val="bg1"/>
          </a:solidFill>
          <a:ln>
            <a:solidFill>
              <a:schemeClr val="accent4"/>
            </a:solidFill>
          </a:ln>
        </p:spPr>
        <p:txBody>
          <a:bodyPr/>
          <a:lstStyle/>
          <a:p>
            <a:r>
              <a:rPr lang="en-US" dirty="0"/>
              <a:t>Click to insert text</a:t>
            </a:r>
            <a:endParaRPr lang="pt-PT" dirty="0"/>
          </a:p>
        </p:txBody>
      </p:sp>
      <p:sp>
        <p:nvSpPr>
          <p:cNvPr id="14" name="Text Placeholder 13">
            <a:extLst>
              <a:ext uri="{FF2B5EF4-FFF2-40B4-BE49-F238E27FC236}">
                <a16:creationId xmlns:a16="http://schemas.microsoft.com/office/drawing/2014/main" id="{699D1A75-8E98-4748-A473-A072C624435C}"/>
              </a:ext>
            </a:extLst>
          </p:cNvPr>
          <p:cNvSpPr>
            <a:spLocks noGrp="1"/>
          </p:cNvSpPr>
          <p:nvPr>
            <p:ph type="body" sz="quarter" idx="42"/>
          </p:nvPr>
        </p:nvSpPr>
        <p:spPr>
          <a:solidFill>
            <a:schemeClr val="bg1"/>
          </a:solidFill>
          <a:ln>
            <a:solidFill>
              <a:schemeClr val="accent4"/>
            </a:solidFill>
          </a:ln>
        </p:spPr>
        <p:txBody>
          <a:bodyPr/>
          <a:lstStyle/>
          <a:p>
            <a:r>
              <a:rPr lang="en-US" dirty="0"/>
              <a:t>Click to insert text</a:t>
            </a:r>
            <a:endParaRPr lang="pt-PT" dirty="0"/>
          </a:p>
        </p:txBody>
      </p:sp>
      <p:sp>
        <p:nvSpPr>
          <p:cNvPr id="9" name="Text Placeholder 8">
            <a:extLst>
              <a:ext uri="{FF2B5EF4-FFF2-40B4-BE49-F238E27FC236}">
                <a16:creationId xmlns:a16="http://schemas.microsoft.com/office/drawing/2014/main" id="{14ABB018-B55D-4411-951E-38CD24F2C361}"/>
              </a:ext>
            </a:extLst>
          </p:cNvPr>
          <p:cNvSpPr>
            <a:spLocks noGrp="1"/>
          </p:cNvSpPr>
          <p:nvPr>
            <p:ph type="body" sz="quarter" idx="37"/>
          </p:nvPr>
        </p:nvSpPr>
        <p:spPr>
          <a:solidFill>
            <a:schemeClr val="accent3"/>
          </a:solidFill>
        </p:spPr>
        <p:txBody>
          <a:bodyPr/>
          <a:lstStyle/>
          <a:p>
            <a:r>
              <a:rPr lang="pt-PT"/>
              <a:t>Insert Group Name</a:t>
            </a:r>
            <a:endParaRPr lang="pt-PT" dirty="0"/>
          </a:p>
        </p:txBody>
      </p:sp>
      <p:sp>
        <p:nvSpPr>
          <p:cNvPr id="7" name="Text Placeholder 6">
            <a:extLst>
              <a:ext uri="{FF2B5EF4-FFF2-40B4-BE49-F238E27FC236}">
                <a16:creationId xmlns:a16="http://schemas.microsoft.com/office/drawing/2014/main" id="{516D870F-1B57-4D07-8159-E3F47A13D608}"/>
              </a:ext>
            </a:extLst>
          </p:cNvPr>
          <p:cNvSpPr>
            <a:spLocks noGrp="1"/>
          </p:cNvSpPr>
          <p:nvPr>
            <p:ph type="body" sz="quarter" idx="35"/>
          </p:nvPr>
        </p:nvSpPr>
        <p:spPr/>
        <p:txBody>
          <a:bodyPr/>
          <a:lstStyle/>
          <a:p>
            <a:r>
              <a:rPr lang="pt-PT"/>
              <a:t>Insert Group Name</a:t>
            </a:r>
            <a:endParaRPr lang="pt-PT" dirty="0"/>
          </a:p>
        </p:txBody>
      </p:sp>
      <p:sp>
        <p:nvSpPr>
          <p:cNvPr id="4" name="Text Placeholder 3">
            <a:extLst>
              <a:ext uri="{FF2B5EF4-FFF2-40B4-BE49-F238E27FC236}">
                <a16:creationId xmlns:a16="http://schemas.microsoft.com/office/drawing/2014/main" id="{43B57625-2C57-471B-93E8-31A7EBAC4CE5}"/>
              </a:ext>
            </a:extLst>
          </p:cNvPr>
          <p:cNvSpPr>
            <a:spLocks noGrp="1"/>
          </p:cNvSpPr>
          <p:nvPr>
            <p:ph type="body" sz="quarter" idx="32"/>
          </p:nvPr>
        </p:nvSpPr>
        <p:spPr/>
        <p:txBody>
          <a:bodyPr/>
          <a:lstStyle/>
          <a:p>
            <a:r>
              <a:rPr lang="en-US" dirty="0"/>
              <a:t>Click to insert text</a:t>
            </a:r>
            <a:endParaRPr lang="pt-PT" dirty="0"/>
          </a:p>
        </p:txBody>
      </p:sp>
      <p:sp>
        <p:nvSpPr>
          <p:cNvPr id="5" name="Text Placeholder 4">
            <a:extLst>
              <a:ext uri="{FF2B5EF4-FFF2-40B4-BE49-F238E27FC236}">
                <a16:creationId xmlns:a16="http://schemas.microsoft.com/office/drawing/2014/main" id="{63693B20-AB88-4964-9E6F-10FDACF45EB5}"/>
              </a:ext>
            </a:extLst>
          </p:cNvPr>
          <p:cNvSpPr>
            <a:spLocks noGrp="1"/>
          </p:cNvSpPr>
          <p:nvPr>
            <p:ph type="body" sz="quarter" idx="33"/>
          </p:nvPr>
        </p:nvSpPr>
        <p:spPr/>
        <p:txBody>
          <a:bodyPr/>
          <a:lstStyle/>
          <a:p>
            <a:r>
              <a:rPr lang="en-US" dirty="0"/>
              <a:t>Click to insert text</a:t>
            </a:r>
            <a:endParaRPr lang="pt-PT" dirty="0"/>
          </a:p>
        </p:txBody>
      </p:sp>
      <p:sp>
        <p:nvSpPr>
          <p:cNvPr id="6" name="Text Placeholder 5">
            <a:extLst>
              <a:ext uri="{FF2B5EF4-FFF2-40B4-BE49-F238E27FC236}">
                <a16:creationId xmlns:a16="http://schemas.microsoft.com/office/drawing/2014/main" id="{728EE87E-060D-4314-AB50-BD570F3358FD}"/>
              </a:ext>
            </a:extLst>
          </p:cNvPr>
          <p:cNvSpPr>
            <a:spLocks noGrp="1"/>
          </p:cNvSpPr>
          <p:nvPr>
            <p:ph type="body" sz="quarter" idx="34"/>
          </p:nvPr>
        </p:nvSpPr>
        <p:spPr/>
        <p:txBody>
          <a:bodyPr/>
          <a:lstStyle/>
          <a:p>
            <a:r>
              <a:rPr lang="en-US" dirty="0"/>
              <a:t>Click to insert text</a:t>
            </a:r>
            <a:endParaRPr lang="pt-PT" dirty="0"/>
          </a:p>
        </p:txBody>
      </p:sp>
      <p:sp>
        <p:nvSpPr>
          <p:cNvPr id="8" name="Text Placeholder 7">
            <a:extLst>
              <a:ext uri="{FF2B5EF4-FFF2-40B4-BE49-F238E27FC236}">
                <a16:creationId xmlns:a16="http://schemas.microsoft.com/office/drawing/2014/main" id="{C56A5905-F748-472A-8CEC-ACB247ED2001}"/>
              </a:ext>
            </a:extLst>
          </p:cNvPr>
          <p:cNvSpPr>
            <a:spLocks noGrp="1"/>
          </p:cNvSpPr>
          <p:nvPr>
            <p:ph type="body" sz="quarter" idx="36"/>
          </p:nvPr>
        </p:nvSpPr>
        <p:spPr/>
        <p:txBody>
          <a:bodyPr/>
          <a:lstStyle/>
          <a:p>
            <a:r>
              <a:rPr lang="pt-PT"/>
              <a:t>Insert Group Name</a:t>
            </a:r>
            <a:endParaRPr lang="pt-PT" dirty="0"/>
          </a:p>
        </p:txBody>
      </p:sp>
      <p:sp>
        <p:nvSpPr>
          <p:cNvPr id="2" name="Title 1">
            <a:extLst>
              <a:ext uri="{FF2B5EF4-FFF2-40B4-BE49-F238E27FC236}">
                <a16:creationId xmlns:a16="http://schemas.microsoft.com/office/drawing/2014/main" id="{67CE993C-A3C2-47F1-85BC-D6ED1AF11C20}"/>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sz="1800" dirty="0"/>
          </a:p>
        </p:txBody>
      </p:sp>
    </p:spTree>
    <p:extLst>
      <p:ext uri="{BB962C8B-B14F-4D97-AF65-F5344CB8AC3E}">
        <p14:creationId xmlns:p14="http://schemas.microsoft.com/office/powerpoint/2010/main" val="132047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Jobs lost in industrial revolution	</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Human muscles was changed into machines.</a:t>
            </a:r>
          </a:p>
          <a:p>
            <a:pPr eaLnBrk="1" hangingPunct="1"/>
            <a:endParaRPr lang="sv-SE" altLang="sv-SE" dirty="0"/>
          </a:p>
        </p:txBody>
      </p:sp>
    </p:spTree>
    <p:extLst>
      <p:ext uri="{BB962C8B-B14F-4D97-AF65-F5344CB8AC3E}">
        <p14:creationId xmlns:p14="http://schemas.microsoft.com/office/powerpoint/2010/main" val="3094263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474788" y="2501742"/>
            <a:ext cx="3312368" cy="720080"/>
          </a:xfrm>
        </p:spPr>
        <p:txBody>
          <a:bodyPr/>
          <a:lstStyle/>
          <a:p>
            <a:r>
              <a:rPr lang="en-US" dirty="0"/>
              <a:t>Click to insert long text</a:t>
            </a:r>
            <a:endParaRPr lang="pt-PT" dirty="0"/>
          </a:p>
        </p:txBody>
      </p:sp>
      <p:sp>
        <p:nvSpPr>
          <p:cNvPr id="24" name="Text Placeholder 23"/>
          <p:cNvSpPr>
            <a:spLocks noGrp="1"/>
          </p:cNvSpPr>
          <p:nvPr>
            <p:ph type="body" sz="quarter" idx="33"/>
          </p:nvPr>
        </p:nvSpPr>
        <p:spPr>
          <a:xfrm>
            <a:off x="1474788" y="3519126"/>
            <a:ext cx="3312368" cy="720080"/>
          </a:xfrm>
        </p:spPr>
        <p:txBody>
          <a:bodyPr/>
          <a:lstStyle/>
          <a:p>
            <a:r>
              <a:rPr lang="en-US" dirty="0"/>
              <a:t>Click to insert long text</a:t>
            </a:r>
            <a:endParaRPr lang="pt-PT" dirty="0"/>
          </a:p>
        </p:txBody>
      </p:sp>
      <p:sp>
        <p:nvSpPr>
          <p:cNvPr id="25" name="Text Placeholder 24"/>
          <p:cNvSpPr>
            <a:spLocks noGrp="1"/>
          </p:cNvSpPr>
          <p:nvPr>
            <p:ph type="body" sz="quarter" idx="34"/>
          </p:nvPr>
        </p:nvSpPr>
        <p:spPr>
          <a:xfrm>
            <a:off x="1474788" y="4545018"/>
            <a:ext cx="3312368" cy="720080"/>
          </a:xfrm>
        </p:spPr>
        <p:txBody>
          <a:bodyPr/>
          <a:lstStyle/>
          <a:p>
            <a:r>
              <a:rPr lang="en-US" dirty="0"/>
              <a:t>Click to insert long text</a:t>
            </a:r>
            <a:endParaRPr lang="pt-PT" dirty="0"/>
          </a:p>
        </p:txBody>
      </p:sp>
      <p:sp>
        <p:nvSpPr>
          <p:cNvPr id="21" name="Title 20"/>
          <p:cNvSpPr>
            <a:spLocks noGrp="1"/>
          </p:cNvSpPr>
          <p:nvPr>
            <p:ph type="title"/>
          </p:nvPr>
        </p:nvSpPr>
        <p:spPr/>
        <p:txBody>
          <a:bodyPr/>
          <a:lstStyle/>
          <a:p>
            <a:r>
              <a:rPr lang="en-US" dirty="0"/>
              <a:t>Click to insert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2602696"/>
            <a:ext cx="920734" cy="569978"/>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3603456"/>
            <a:ext cx="920734" cy="569978"/>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 name="TextBox 4"/>
          <p:cNvSpPr txBox="1"/>
          <p:nvPr/>
        </p:nvSpPr>
        <p:spPr>
          <a:xfrm>
            <a:off x="600456" y="2673818"/>
            <a:ext cx="511679" cy="369332"/>
          </a:xfrm>
          <a:prstGeom prst="rect">
            <a:avLst/>
          </a:prstGeom>
          <a:noFill/>
        </p:spPr>
        <p:txBody>
          <a:bodyPr wrap="none" rtlCol="0">
            <a:spAutoFit/>
          </a:bodyPr>
          <a:lstStyle/>
          <a:p>
            <a:r>
              <a:rPr lang="en-US" b="1" dirty="0">
                <a:solidFill>
                  <a:schemeClr val="accent1"/>
                </a:solidFill>
              </a:rPr>
              <a:t>01</a:t>
            </a:r>
          </a:p>
        </p:txBody>
      </p:sp>
      <p:sp>
        <p:nvSpPr>
          <p:cNvPr id="13" name="TextBox 12"/>
          <p:cNvSpPr txBox="1"/>
          <p:nvPr/>
        </p:nvSpPr>
        <p:spPr>
          <a:xfrm>
            <a:off x="588264" y="3679658"/>
            <a:ext cx="511679" cy="369332"/>
          </a:xfrm>
          <a:prstGeom prst="rect">
            <a:avLst/>
          </a:prstGeom>
          <a:noFill/>
        </p:spPr>
        <p:txBody>
          <a:bodyPr wrap="none" rtlCol="0">
            <a:spAutoFit/>
          </a:bodyPr>
          <a:lstStyle/>
          <a:p>
            <a:r>
              <a:rPr lang="en-US" b="1" dirty="0">
                <a:solidFill>
                  <a:schemeClr val="accent1"/>
                </a:solidFill>
              </a:rPr>
              <a:t>02</a:t>
            </a:r>
          </a:p>
        </p:txBody>
      </p:sp>
      <p:sp>
        <p:nvSpPr>
          <p:cNvPr id="14" name="TextBox 13"/>
          <p:cNvSpPr txBox="1"/>
          <p:nvPr/>
        </p:nvSpPr>
        <p:spPr>
          <a:xfrm>
            <a:off x="588264" y="4685498"/>
            <a:ext cx="511679" cy="369332"/>
          </a:xfrm>
          <a:prstGeom prst="rect">
            <a:avLst/>
          </a:prstGeom>
          <a:noFill/>
        </p:spPr>
        <p:txBody>
          <a:bodyPr wrap="none" rtlCol="0">
            <a:spAutoFit/>
          </a:bodyPr>
          <a:lstStyle/>
          <a:p>
            <a:r>
              <a:rPr lang="en-US" b="1" dirty="0">
                <a:solidFill>
                  <a:schemeClr val="accent1"/>
                </a:solidFill>
              </a:rPr>
              <a:t>03</a:t>
            </a:r>
          </a:p>
        </p:txBody>
      </p:sp>
    </p:spTree>
    <p:extLst>
      <p:ext uri="{BB962C8B-B14F-4D97-AF65-F5344CB8AC3E}">
        <p14:creationId xmlns:p14="http://schemas.microsoft.com/office/powerpoint/2010/main" val="1781853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Click to insert title</a:t>
            </a:r>
          </a:p>
        </p:txBody>
      </p:sp>
      <p:sp>
        <p:nvSpPr>
          <p:cNvPr id="2" name="Text Placeholder 1"/>
          <p:cNvSpPr>
            <a:spLocks noGrp="1"/>
          </p:cNvSpPr>
          <p:nvPr>
            <p:ph type="body" sz="quarter" idx="32"/>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 name="Text Placeholder 2"/>
          <p:cNvSpPr>
            <a:spLocks noGrp="1"/>
          </p:cNvSpPr>
          <p:nvPr>
            <p:ph type="body" sz="quarter" idx="33"/>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 name="Text Placeholder 3"/>
          <p:cNvSpPr>
            <a:spLocks noGrp="1"/>
          </p:cNvSpPr>
          <p:nvPr>
            <p:ph type="body" sz="quarter" idx="34"/>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557563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solidFill>
                  <a:schemeClr val="bg1"/>
                </a:solidFill>
              </a:rPr>
              <a:t>Click to insert title</a:t>
            </a:r>
          </a:p>
        </p:txBody>
      </p:sp>
      <p:sp>
        <p:nvSpPr>
          <p:cNvPr id="2" name="Text Placeholder 1"/>
          <p:cNvSpPr>
            <a:spLocks noGrp="1"/>
          </p:cNvSpPr>
          <p:nvPr>
            <p:ph type="body" sz="quarter" idx="32"/>
          </p:nvPr>
        </p:nvSpPr>
        <p:spPr/>
        <p:txBody>
          <a:bodyPr/>
          <a:lstStyle/>
          <a:p>
            <a:r>
              <a:rPr lang="en-US" dirty="0">
                <a:solidFill>
                  <a:srgbClr val="FFFFFF"/>
                </a:solidFill>
              </a:rPr>
              <a:t>Process stage title </a:t>
            </a:r>
            <a:endParaRPr lang="en-US" dirty="0">
              <a:solidFill>
                <a:srgbClr val="000000"/>
              </a:solidFill>
            </a:endParaRPr>
          </a:p>
        </p:txBody>
      </p:sp>
      <p:sp>
        <p:nvSpPr>
          <p:cNvPr id="3" name="Text Placeholder 2"/>
          <p:cNvSpPr>
            <a:spLocks noGrp="1"/>
          </p:cNvSpPr>
          <p:nvPr>
            <p:ph type="body" sz="quarter" idx="33"/>
          </p:nvPr>
        </p:nvSpPr>
        <p:spPr>
          <a:xfrm>
            <a:off x="408836" y="1890131"/>
            <a:ext cx="2105764" cy="1938992"/>
          </a:xfrm>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4" name="Text Placeholder 3"/>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r>
              <a:rPr lang="en-US" dirty="0" err="1"/>
              <a:t>molestie</a:t>
            </a:r>
            <a:r>
              <a:rPr lang="en-US" dirty="0"/>
              <a:t> </a:t>
            </a:r>
            <a:r>
              <a:rPr lang="en-US" dirty="0" err="1"/>
              <a:t>quis</a:t>
            </a:r>
            <a:r>
              <a:rPr lang="en-US" dirty="0"/>
              <a:t> a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Tree>
    <p:extLst>
      <p:ext uri="{BB962C8B-B14F-4D97-AF65-F5344CB8AC3E}">
        <p14:creationId xmlns:p14="http://schemas.microsoft.com/office/powerpoint/2010/main" val="959158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br>
              <a:rPr lang="en-US" sz="1600" dirty="0"/>
            </a:b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br>
              <a:rPr lang="en-US" sz="1600" dirty="0"/>
            </a:b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efficitur</a:t>
            </a:r>
            <a:r>
              <a:rPr lang="en-US" sz="1600" dirty="0"/>
              <a:t> </a:t>
            </a:r>
            <a:r>
              <a:rPr lang="en-US" sz="1600" dirty="0" err="1"/>
              <a:t>tellus</a:t>
            </a:r>
            <a:r>
              <a:rPr lang="en-US" sz="1600" dirty="0"/>
              <a:t> </a:t>
            </a:r>
            <a:r>
              <a:rPr lang="en-US" sz="1600" dirty="0" err="1"/>
              <a:t>neque</a:t>
            </a:r>
            <a:r>
              <a:rPr lang="en-US" sz="1600" dirty="0"/>
              <a:t>, in </a:t>
            </a:r>
            <a:r>
              <a:rPr lang="en-US" sz="1600" dirty="0" err="1"/>
              <a:t>dapibus</a:t>
            </a:r>
            <a:r>
              <a:rPr lang="en-US" sz="1600" dirty="0"/>
              <a:t> </a:t>
            </a:r>
            <a:r>
              <a:rPr lang="en-US" sz="1600" dirty="0" err="1"/>
              <a:t>mattis</a:t>
            </a:r>
            <a:r>
              <a:rPr lang="en-US" sz="1600" dirty="0"/>
              <a:t> </a:t>
            </a:r>
          </a:p>
        </p:txBody>
      </p:sp>
      <p:sp>
        <p:nvSpPr>
          <p:cNvPr id="4" name="Text Placeholder 3"/>
          <p:cNvSpPr>
            <a:spLocks noGrp="1"/>
          </p:cNvSpPr>
          <p:nvPr>
            <p:ph type="body" sz="quarter" idx="32"/>
          </p:nvPr>
        </p:nvSpPr>
        <p:spPr>
          <a:xfrm>
            <a:off x="407988" y="4410173"/>
            <a:ext cx="4316412" cy="1402798"/>
          </a:xfrm>
        </p:spPr>
        <p:txBody>
          <a:bodyPr/>
          <a:lstStyle/>
          <a:p>
            <a:pPr lvl="0"/>
            <a:r>
              <a:rPr lang="en-US" dirty="0" err="1">
                <a:solidFill>
                  <a:schemeClr val="accent1"/>
                </a:solidFill>
              </a:rPr>
              <a:t>Proin</a:t>
            </a:r>
            <a:r>
              <a:rPr lang="en-US" dirty="0">
                <a:solidFill>
                  <a:schemeClr val="accent1"/>
                </a:solidFill>
              </a:rPr>
              <a:t> </a:t>
            </a:r>
            <a:r>
              <a:rPr lang="en-US" dirty="0" err="1">
                <a:solidFill>
                  <a:schemeClr val="accent1"/>
                </a:solidFill>
              </a:rPr>
              <a:t>iaculis</a:t>
            </a:r>
            <a:r>
              <a:rPr lang="en-US" dirty="0">
                <a:solidFill>
                  <a:schemeClr val="accent1"/>
                </a:solidFill>
              </a:rPr>
              <a:t> </a:t>
            </a:r>
            <a:r>
              <a:rPr lang="en-US" dirty="0" err="1">
                <a:solidFill>
                  <a:schemeClr val="accent1"/>
                </a:solidFill>
              </a:rPr>
              <a:t>egestas</a:t>
            </a:r>
            <a:r>
              <a:rPr lang="en-US" dirty="0">
                <a:solidFill>
                  <a:schemeClr val="accent1"/>
                </a:solidFill>
              </a:rPr>
              <a:t> </a:t>
            </a:r>
            <a:r>
              <a:rPr lang="en-US" dirty="0" err="1">
                <a:solidFill>
                  <a:schemeClr val="accent1"/>
                </a:solidFill>
              </a:rPr>
              <a:t>massa</a:t>
            </a:r>
            <a:r>
              <a:rPr lang="en-US" dirty="0">
                <a:solidFill>
                  <a:schemeClr val="accent1"/>
                </a:solidFill>
              </a:rPr>
              <a:t>, in </a:t>
            </a:r>
            <a:r>
              <a:rPr lang="en-US" dirty="0" err="1">
                <a:solidFill>
                  <a:schemeClr val="accent1"/>
                </a:solidFill>
              </a:rPr>
              <a:t>cursus</a:t>
            </a:r>
            <a:r>
              <a:rPr lang="en-US" dirty="0">
                <a:solidFill>
                  <a:schemeClr val="accent1"/>
                </a:solidFill>
              </a:rPr>
              <a:t> nisi </a:t>
            </a:r>
            <a:r>
              <a:rPr lang="en-US" dirty="0" err="1">
                <a:solidFill>
                  <a:schemeClr val="accent1"/>
                </a:solidFill>
              </a:rPr>
              <a:t>condimentum</a:t>
            </a:r>
            <a:r>
              <a:rPr lang="en-US" dirty="0">
                <a:solidFill>
                  <a:schemeClr val="accent1"/>
                </a:solidFill>
              </a:rPr>
              <a:t> non. </a:t>
            </a:r>
            <a:r>
              <a:rPr lang="en-US" dirty="0" err="1">
                <a:solidFill>
                  <a:schemeClr val="accent1"/>
                </a:solidFill>
              </a:rPr>
              <a:t>Orci</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natoque</a:t>
            </a:r>
            <a:r>
              <a:rPr lang="en-US" dirty="0">
                <a:solidFill>
                  <a:schemeClr val="accent1"/>
                </a:solidFill>
              </a:rPr>
              <a:t> </a:t>
            </a:r>
            <a:r>
              <a:rPr lang="en-US" dirty="0" err="1">
                <a:solidFill>
                  <a:schemeClr val="accent1"/>
                </a:solidFill>
              </a:rPr>
              <a:t>penatibus</a:t>
            </a:r>
            <a:r>
              <a:rPr lang="en-US" dirty="0">
                <a:solidFill>
                  <a:schemeClr val="accent1"/>
                </a:solidFill>
              </a:rPr>
              <a:t> </a:t>
            </a:r>
            <a:r>
              <a:rPr lang="en-US" dirty="0" err="1">
                <a:solidFill>
                  <a:schemeClr val="accent1"/>
                </a:solidFill>
              </a:rPr>
              <a:t>magnis</a:t>
            </a:r>
            <a:r>
              <a:rPr lang="en-US" dirty="0">
                <a:solidFill>
                  <a:schemeClr val="accent1"/>
                </a:solidFill>
              </a:rPr>
              <a:t> dis parturient </a:t>
            </a:r>
            <a:r>
              <a:rPr lang="en-US" dirty="0" err="1">
                <a:solidFill>
                  <a:schemeClr val="accent1"/>
                </a:solidFill>
              </a:rPr>
              <a:t>montes</a:t>
            </a:r>
            <a:r>
              <a:rPr lang="en-US" dirty="0">
                <a:solidFill>
                  <a:schemeClr val="accent1"/>
                </a:solidFill>
              </a:rPr>
              <a:t>, </a:t>
            </a:r>
            <a:r>
              <a:rPr lang="en-US" dirty="0" err="1">
                <a:solidFill>
                  <a:schemeClr val="accent1"/>
                </a:solidFill>
              </a:rPr>
              <a:t>nascetur</a:t>
            </a:r>
            <a:r>
              <a:rPr lang="en-US" dirty="0">
                <a:solidFill>
                  <a:schemeClr val="accent1"/>
                </a:solidFill>
              </a:rPr>
              <a:t> </a:t>
            </a:r>
            <a:r>
              <a:rPr lang="en-US" dirty="0" err="1">
                <a:solidFill>
                  <a:schemeClr val="accent1"/>
                </a:solidFill>
              </a:rPr>
              <a:t>ridiculus</a:t>
            </a:r>
            <a:r>
              <a:rPr lang="en-US" dirty="0">
                <a:solidFill>
                  <a:schemeClr val="accent1"/>
                </a:solidFill>
              </a:rPr>
              <a:t> mus. </a:t>
            </a:r>
            <a:r>
              <a:rPr lang="en-US" dirty="0" err="1">
                <a:solidFill>
                  <a:schemeClr val="accent1"/>
                </a:solidFill>
              </a:rPr>
              <a:t>Morbi</a:t>
            </a:r>
            <a:r>
              <a:rPr lang="en-US" dirty="0">
                <a:solidFill>
                  <a:schemeClr val="accent1"/>
                </a:solidFill>
              </a:rPr>
              <a:t> id </a:t>
            </a:r>
            <a:r>
              <a:rPr lang="en-US" dirty="0" err="1">
                <a:solidFill>
                  <a:schemeClr val="accent1"/>
                </a:solidFill>
              </a:rPr>
              <a:t>sagittis</a:t>
            </a:r>
            <a:r>
              <a:rPr lang="en-US" dirty="0">
                <a:solidFill>
                  <a:schemeClr val="accent1"/>
                </a:solidFill>
              </a:rPr>
              <a:t> dolor. </a:t>
            </a:r>
            <a:r>
              <a:rPr lang="en-US" dirty="0" err="1">
                <a:solidFill>
                  <a:schemeClr val="accent1"/>
                </a:solidFill>
              </a:rPr>
              <a:t>Etiam</a:t>
            </a:r>
            <a:r>
              <a:rPr lang="en-US" dirty="0">
                <a:solidFill>
                  <a:schemeClr val="accent1"/>
                </a:solidFill>
              </a:rPr>
              <a:t> </a:t>
            </a:r>
            <a:r>
              <a:rPr lang="en-US" dirty="0" err="1">
                <a:solidFill>
                  <a:schemeClr val="accent1"/>
                </a:solidFill>
              </a:rPr>
              <a:t>accumsan</a:t>
            </a:r>
            <a:r>
              <a:rPr lang="en-US" dirty="0">
                <a:solidFill>
                  <a:schemeClr val="accent1"/>
                </a:solidFill>
              </a:rPr>
              <a:t> </a:t>
            </a:r>
            <a:r>
              <a:rPr lang="en-US" dirty="0" err="1">
                <a:solidFill>
                  <a:schemeClr val="accent1"/>
                </a:solidFill>
              </a:rPr>
              <a:t>euismod</a:t>
            </a:r>
            <a:r>
              <a:rPr lang="en-US" dirty="0">
                <a:solidFill>
                  <a:schemeClr val="accent1"/>
                </a:solidFill>
              </a:rPr>
              <a:t> </a:t>
            </a:r>
            <a:r>
              <a:rPr lang="en-US" dirty="0" err="1">
                <a:solidFill>
                  <a:schemeClr val="accent1"/>
                </a:solidFill>
              </a:rPr>
              <a:t>tempor</a:t>
            </a:r>
            <a:r>
              <a:rPr lang="en-US" dirty="0">
                <a:solidFill>
                  <a:schemeClr val="accent1"/>
                </a:solidFill>
              </a:rPr>
              <a:t> </a:t>
            </a:r>
            <a:r>
              <a:rPr lang="en-US" dirty="0" err="1">
                <a:solidFill>
                  <a:schemeClr val="accent1"/>
                </a:solidFill>
              </a:rPr>
              <a:t>dapibus</a:t>
            </a:r>
            <a:r>
              <a:rPr lang="en-US" dirty="0">
                <a:solidFill>
                  <a:schemeClr val="accent1"/>
                </a:solidFill>
              </a:rPr>
              <a:t>. </a:t>
            </a:r>
            <a:r>
              <a:rPr lang="en-US" dirty="0" err="1">
                <a:solidFill>
                  <a:schemeClr val="accent1"/>
                </a:solidFill>
              </a:rPr>
              <a:t>Donec</a:t>
            </a:r>
            <a:r>
              <a:rPr lang="en-US" dirty="0">
                <a:solidFill>
                  <a:schemeClr val="accent1"/>
                </a:solidFill>
              </a:rPr>
              <a:t> quam </a:t>
            </a:r>
            <a:r>
              <a:rPr lang="en-US" dirty="0" err="1">
                <a:solidFill>
                  <a:schemeClr val="accent1"/>
                </a:solidFill>
              </a:rPr>
              <a:t>tellus</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sed</a:t>
            </a:r>
            <a:r>
              <a:rPr lang="en-US" dirty="0">
                <a:solidFill>
                  <a:schemeClr val="accent1"/>
                </a:solidFill>
              </a:rPr>
              <a:t> </a:t>
            </a:r>
            <a:r>
              <a:rPr lang="en-US" dirty="0" err="1">
                <a:solidFill>
                  <a:schemeClr val="accent1"/>
                </a:solidFill>
              </a:rPr>
              <a:t>egestas</a:t>
            </a:r>
            <a:r>
              <a:rPr lang="en-US" dirty="0">
                <a:solidFill>
                  <a:schemeClr val="accent1"/>
                </a:solidFill>
              </a:rPr>
              <a:t> at, </a:t>
            </a:r>
            <a:r>
              <a:rPr lang="en-US" dirty="0" err="1">
                <a:solidFill>
                  <a:schemeClr val="accent1"/>
                </a:solidFill>
              </a:rPr>
              <a:t>commodo</a:t>
            </a:r>
            <a:r>
              <a:rPr lang="en-US" dirty="0">
                <a:solidFill>
                  <a:schemeClr val="accent1"/>
                </a:solidFill>
              </a:rPr>
              <a:t> ac </a:t>
            </a:r>
            <a:r>
              <a:rPr lang="en-US" dirty="0" err="1">
                <a:solidFill>
                  <a:schemeClr val="accent1"/>
                </a:solidFill>
              </a:rPr>
              <a:t>odio</a:t>
            </a:r>
            <a:r>
              <a:rPr lang="en-US" dirty="0">
                <a:solidFill>
                  <a:schemeClr val="accent1"/>
                </a:solidFill>
              </a:rPr>
              <a:t>. </a:t>
            </a:r>
          </a:p>
        </p:txBody>
      </p:sp>
      <p:sp>
        <p:nvSpPr>
          <p:cNvPr id="17" name="Rectangle 16"/>
          <p:cNvSpPr/>
          <p:nvPr/>
        </p:nvSpPr>
        <p:spPr>
          <a:xfrm>
            <a:off x="9048327" y="4986672"/>
            <a:ext cx="2681635" cy="1661993"/>
          </a:xfrm>
          <a:prstGeom prst="rect">
            <a:avLst/>
          </a:prstGeom>
        </p:spPr>
        <p:txBody>
          <a:bodyPr wrap="square" lIns="0" tIns="0" rIns="0" bIns="91440">
            <a:spAutoFit/>
          </a:bodyPr>
          <a:lstStyle/>
          <a:p>
            <a:pPr algn="r"/>
            <a:r>
              <a:rPr lang="en-US" sz="6000" dirty="0">
                <a:solidFill>
                  <a:srgbClr val="FFFFFF"/>
                </a:solidFill>
              </a:rPr>
              <a:t>60%</a:t>
            </a:r>
          </a:p>
          <a:p>
            <a:pPr algn="r"/>
            <a:r>
              <a:rPr lang="en-US" sz="1400" dirty="0">
                <a:solidFill>
                  <a:srgbClr val="FFFFFF"/>
                </a:solidFill>
              </a:rPr>
              <a:t>Lorem ipsum dolor amet, consectetur adipiscing elit.</a:t>
            </a:r>
          </a:p>
          <a:p>
            <a:pPr algn="r"/>
            <a:endParaRPr lang="en-US" sz="1400" dirty="0">
              <a:solidFill>
                <a:srgbClr val="000000"/>
              </a:solidFill>
            </a:endParaRPr>
          </a:p>
        </p:txBody>
      </p:sp>
    </p:spTree>
    <p:extLst>
      <p:ext uri="{BB962C8B-B14F-4D97-AF65-F5344CB8AC3E}">
        <p14:creationId xmlns:p14="http://schemas.microsoft.com/office/powerpoint/2010/main" val="408674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Click to insert title</a:t>
            </a:r>
          </a:p>
        </p:txBody>
      </p:sp>
      <p:sp>
        <p:nvSpPr>
          <p:cNvPr id="3" name="Text Placeholder 2"/>
          <p:cNvSpPr>
            <a:spLocks noGrp="1"/>
          </p:cNvSpPr>
          <p:nvPr>
            <p:ph type="body" sz="quarter" idx="33"/>
          </p:nvPr>
        </p:nvSpPr>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6" name="Text Placeholder 5"/>
          <p:cNvSpPr>
            <a:spLocks noGrp="1"/>
          </p:cNvSpPr>
          <p:nvPr>
            <p:ph type="body" sz="quarter" idx="34"/>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a:p>
            <a:pPr lvl="0"/>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4894" y="5029200"/>
            <a:ext cx="2663813" cy="1418058"/>
          </a:xfrm>
          <a:prstGeom prst="rect">
            <a:avLst/>
          </a:prstGeom>
        </p:spPr>
      </p:pic>
      <p:sp>
        <p:nvSpPr>
          <p:cNvPr id="16" name="Rectangle 15"/>
          <p:cNvSpPr/>
          <p:nvPr/>
        </p:nvSpPr>
        <p:spPr>
          <a:xfrm>
            <a:off x="3594894" y="2390778"/>
            <a:ext cx="2398236" cy="1877437"/>
          </a:xfrm>
          <a:prstGeom prst="rect">
            <a:avLst/>
          </a:prstGeom>
        </p:spPr>
        <p:txBody>
          <a:bodyPr wrap="square" lIns="0" tIns="0" rIns="0" bIns="91440">
            <a:spAutoFit/>
          </a:bodyPr>
          <a:lstStyle/>
          <a:p>
            <a:pPr marL="171450" indent="-171450">
              <a:spcAft>
                <a:spcPts val="600"/>
              </a:spcAft>
              <a:buFont typeface="Wingdings" panose="05000000000000000000" pitchFamily="2" charset="2"/>
              <a:buChar char="§"/>
            </a:pPr>
            <a:r>
              <a:rPr lang="en-US" sz="800" dirty="0">
                <a:solidFill>
                  <a:schemeClr val="bg1"/>
                </a:solidFill>
              </a:rPr>
              <a:t>Proin iaculis egestas massa, in cursus nisi condimentum non. </a:t>
            </a:r>
          </a:p>
          <a:p>
            <a:pPr marL="171450" indent="-171450">
              <a:spcAft>
                <a:spcPts val="600"/>
              </a:spcAft>
              <a:buFont typeface="Wingdings" panose="05000000000000000000" pitchFamily="2" charset="2"/>
              <a:buChar char="§"/>
            </a:pPr>
            <a:r>
              <a:rPr lang="en-US" sz="800" dirty="0">
                <a:solidFill>
                  <a:schemeClr val="bg1"/>
                </a:solidFill>
              </a:rPr>
              <a:t>Orci varius natoque penatibus magnis dis parturient montes, nascetur ridiculus mus. </a:t>
            </a:r>
          </a:p>
          <a:p>
            <a:pPr marL="171450" indent="-171450">
              <a:spcAft>
                <a:spcPts val="600"/>
              </a:spcAft>
              <a:buFont typeface="Wingdings" panose="05000000000000000000" pitchFamily="2" charset="2"/>
              <a:buChar char="§"/>
            </a:pPr>
            <a:r>
              <a:rPr lang="en-US" sz="800" dirty="0">
                <a:solidFill>
                  <a:schemeClr val="bg1"/>
                </a:solidFill>
              </a:rPr>
              <a:t>Nulla feugiat risus lorem, vel condimentum lectus vehicula at. </a:t>
            </a:r>
          </a:p>
          <a:p>
            <a:pPr marL="171450" indent="-171450">
              <a:spcAft>
                <a:spcPts val="600"/>
              </a:spcAft>
              <a:buFont typeface="Wingdings" panose="05000000000000000000" pitchFamily="2" charset="2"/>
              <a:buChar char="§"/>
            </a:pPr>
            <a:r>
              <a:rPr lang="en-US" sz="800" dirty="0">
                <a:solidFill>
                  <a:schemeClr val="bg1"/>
                </a:solidFill>
              </a:rPr>
              <a:t>Maecenas vel turpis aliquet, tincidunt lacus eget, fringilla enim Ut et leo vitae elit rhoncus gravida. </a:t>
            </a:r>
          </a:p>
          <a:p>
            <a:pPr marL="171450" indent="-171450">
              <a:spcAft>
                <a:spcPts val="600"/>
              </a:spcAft>
              <a:buFont typeface="Wingdings" panose="05000000000000000000" pitchFamily="2" charset="2"/>
              <a:buChar char="§"/>
            </a:pPr>
            <a:r>
              <a:rPr lang="en-US" sz="800" dirty="0">
                <a:solidFill>
                  <a:schemeClr val="bg1"/>
                </a:solidFill>
              </a:rPr>
              <a:t>Etiam accumsan euismod tempor dapibus. Donec quam tellus, varius sed egestas at, commodo ac odio. </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 y="2367280"/>
            <a:ext cx="3015486" cy="4085908"/>
          </a:xfrm>
          <a:prstGeom prst="rect">
            <a:avLst/>
          </a:prstGeom>
        </p:spPr>
      </p:pic>
      <p:sp>
        <p:nvSpPr>
          <p:cNvPr id="8" name="Text Placeholder 7"/>
          <p:cNvSpPr>
            <a:spLocks noGrp="1"/>
          </p:cNvSpPr>
          <p:nvPr>
            <p:ph type="body" sz="quarter" idx="35"/>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p>
        </p:txBody>
      </p:sp>
    </p:spTree>
    <p:extLst>
      <p:ext uri="{BB962C8B-B14F-4D97-AF65-F5344CB8AC3E}">
        <p14:creationId xmlns:p14="http://schemas.microsoft.com/office/powerpoint/2010/main" val="252586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felis</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neque</a:t>
            </a:r>
            <a:r>
              <a:rPr lang="en-US" sz="1600" dirty="0"/>
              <a:t>, in </a:t>
            </a:r>
            <a:r>
              <a:rPr lang="en-US" sz="1600" dirty="0" err="1"/>
              <a:t>nunc</a:t>
            </a:r>
            <a:r>
              <a:rPr lang="en-US" sz="1600" dirty="0"/>
              <a:t> </a:t>
            </a:r>
            <a:r>
              <a:rPr lang="en-US" sz="1600" dirty="0" err="1"/>
              <a:t>mattis</a:t>
            </a:r>
            <a:r>
              <a:rPr lang="en-US" sz="1600" dirty="0"/>
              <a:t> </a:t>
            </a:r>
          </a:p>
          <a:p>
            <a:pPr marL="225425" indent="-225425">
              <a:buClr>
                <a:schemeClr val="tx2"/>
              </a:buClr>
              <a:buFont typeface="Wingdings" panose="05000000000000000000" pitchFamily="2" charset="2"/>
              <a:buChar char="§"/>
            </a:pPr>
            <a:endParaRPr lang="en-US" sz="1600" dirty="0"/>
          </a:p>
        </p:txBody>
      </p:sp>
      <p:sp>
        <p:nvSpPr>
          <p:cNvPr id="5" name="Text Placeholder 4"/>
          <p:cNvSpPr>
            <a:spLocks noGrp="1"/>
          </p:cNvSpPr>
          <p:nvPr>
            <p:ph type="body" sz="quarter" idx="33"/>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7" name="Text Placeholder 6"/>
          <p:cNvSpPr>
            <a:spLocks noGrp="1"/>
          </p:cNvSpPr>
          <p:nvPr>
            <p:ph type="body" sz="quarter" idx="34"/>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12" name="Text Placeholder 11"/>
          <p:cNvSpPr>
            <a:spLocks noGrp="1"/>
          </p:cNvSpPr>
          <p:nvPr>
            <p:ph type="body" sz="quarter" idx="35"/>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13" name="Text Placeholder 12"/>
          <p:cNvSpPr>
            <a:spLocks noGrp="1"/>
          </p:cNvSpPr>
          <p:nvPr>
            <p:ph type="body" sz="quarter" idx="36"/>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31" name="Rectangle 30"/>
          <p:cNvSpPr/>
          <p:nvPr/>
        </p:nvSpPr>
        <p:spPr>
          <a:xfrm>
            <a:off x="4042458" y="6106041"/>
            <a:ext cx="8266620" cy="369332"/>
          </a:xfrm>
          <a:prstGeom prst="rect">
            <a:avLst/>
          </a:prstGeom>
        </p:spPr>
        <p:txBody>
          <a:bodyPr wrap="square">
            <a:spAutoFit/>
          </a:bodyPr>
          <a:lstStyle/>
          <a:p>
            <a:pPr algn="ctr"/>
            <a:r>
              <a:rPr lang="en-US" b="1" dirty="0">
                <a:solidFill>
                  <a:schemeClr val="bg1"/>
                </a:solidFill>
              </a:rPr>
              <a:t>Lorem ipsum dolor sit amet, consectetur adipiscing elit. </a:t>
            </a:r>
          </a:p>
        </p:txBody>
      </p:sp>
    </p:spTree>
    <p:extLst>
      <p:ext uri="{BB962C8B-B14F-4D97-AF65-F5344CB8AC3E}">
        <p14:creationId xmlns:p14="http://schemas.microsoft.com/office/powerpoint/2010/main" val="1841816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347849" y="1409065"/>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14116" y="5287087"/>
            <a:ext cx="5537422" cy="553998"/>
          </a:xfrm>
          <a:prstGeom prst="rect">
            <a:avLst/>
          </a:prstGeom>
        </p:spPr>
        <p:txBody>
          <a:bodyPr wrap="square" lIns="0" tIns="0" rIns="0" bIns="0">
            <a:spAutoFit/>
          </a:bodyPr>
          <a:lstStyle/>
          <a:p>
            <a:pPr lvl="0"/>
            <a:r>
              <a:rPr lang="en-US" sz="1200" dirty="0"/>
              <a:t>Proin iaculis egestas massa, in cursus nisi condimentum non. Orci varius natoque penatibus magnis dis parturient montes, nascetur ridiculus mus. </a:t>
            </a:r>
          </a:p>
        </p:txBody>
      </p:sp>
    </p:spTree>
    <p:extLst>
      <p:ext uri="{BB962C8B-B14F-4D97-AF65-F5344CB8AC3E}">
        <p14:creationId xmlns:p14="http://schemas.microsoft.com/office/powerpoint/2010/main" val="1334957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4" name="Text Placeholder 3"/>
          <p:cNvSpPr>
            <a:spLocks noGrp="1"/>
          </p:cNvSpPr>
          <p:nvPr>
            <p:ph type="body" sz="quarter" idx="34"/>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6" name="Text Placeholder 5"/>
          <p:cNvSpPr>
            <a:spLocks noGrp="1"/>
          </p:cNvSpPr>
          <p:nvPr>
            <p:ph type="body" sz="quarter" idx="35"/>
          </p:nvPr>
        </p:nvSpPr>
        <p:spPr>
          <a:xfrm>
            <a:off x="9821137" y="1403849"/>
            <a:ext cx="1962875" cy="1829340"/>
          </a:xfrm>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p:txBody>
      </p:sp>
      <p:sp>
        <p:nvSpPr>
          <p:cNvPr id="28" name="Rectangle 27"/>
          <p:cNvSpPr/>
          <p:nvPr/>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graphicFrame>
        <p:nvGraphicFramePr>
          <p:cNvPr id="67"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0" y="1268413"/>
          <a:ext cx="7398744" cy="25547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24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5" name="Text Placeholder 4"/>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6" name="Text Placeholder 5"/>
          <p:cNvSpPr>
            <a:spLocks noGrp="1"/>
          </p:cNvSpPr>
          <p:nvPr>
            <p:ph type="body" sz="quarter" idx="35"/>
          </p:nvPr>
        </p:nvSpPr>
        <p:spPr/>
        <p:txBody>
          <a:bodyPr/>
          <a:lstStyle/>
          <a:p>
            <a:pPr>
              <a:buClr>
                <a:schemeClr val="tx2"/>
              </a:buClr>
            </a:pPr>
            <a:r>
              <a:rPr lang="en-US" dirty="0" err="1"/>
              <a:t>Lorem</a:t>
            </a:r>
            <a:r>
              <a:rPr lang="en-US" dirty="0"/>
              <a:t> </a:t>
            </a:r>
            <a:r>
              <a:rPr lang="en-US" dirty="0" err="1"/>
              <a:t>ipsum</a:t>
            </a:r>
            <a:r>
              <a:rPr lang="en-US" dirty="0"/>
              <a:t> dolor sit</a:t>
            </a:r>
          </a:p>
        </p:txBody>
      </p:sp>
      <p:sp>
        <p:nvSpPr>
          <p:cNvPr id="11" name="Freeform 238"/>
          <p:cNvSpPr>
            <a:spLocks/>
          </p:cNvSpPr>
          <p:nvPr/>
        </p:nvSpPr>
        <p:spPr bwMode="auto">
          <a:xfrm>
            <a:off x="2326661" y="3464842"/>
            <a:ext cx="135844" cy="132269"/>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12"/>
                  <a:pt x="17" y="12"/>
                  <a:pt x="17" y="12"/>
                </a:cubicBezTo>
                <a:cubicBezTo>
                  <a:pt x="17" y="11"/>
                  <a:pt x="19" y="12"/>
                  <a:pt x="19" y="11"/>
                </a:cubicBezTo>
                <a:cubicBezTo>
                  <a:pt x="19" y="4"/>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6" y="1"/>
                  <a:pt x="6"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39"/>
          <p:cNvSpPr>
            <a:spLocks/>
          </p:cNvSpPr>
          <p:nvPr/>
        </p:nvSpPr>
        <p:spPr bwMode="auto">
          <a:xfrm>
            <a:off x="2462505" y="3450542"/>
            <a:ext cx="85796" cy="75072"/>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0"/>
          <p:cNvSpPr>
            <a:spLocks/>
          </p:cNvSpPr>
          <p:nvPr/>
        </p:nvSpPr>
        <p:spPr bwMode="auto">
          <a:xfrm>
            <a:off x="2408882" y="3471991"/>
            <a:ext cx="96521" cy="107245"/>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9"/>
                  <a:pt x="2" y="9"/>
                  <a:pt x="2" y="9"/>
                </a:cubicBezTo>
                <a:cubicBezTo>
                  <a:pt x="2" y="10"/>
                  <a:pt x="0" y="9"/>
                  <a:pt x="0" y="10"/>
                </a:cubicBezTo>
                <a:cubicBezTo>
                  <a:pt x="0" y="16"/>
                  <a:pt x="0" y="16"/>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41"/>
          <p:cNvSpPr>
            <a:spLocks/>
          </p:cNvSpPr>
          <p:nvPr/>
        </p:nvSpPr>
        <p:spPr bwMode="auto">
          <a:xfrm>
            <a:off x="2519703" y="3564937"/>
            <a:ext cx="14299" cy="14299"/>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2"/>
          <p:cNvSpPr>
            <a:spLocks/>
          </p:cNvSpPr>
          <p:nvPr/>
        </p:nvSpPr>
        <p:spPr bwMode="auto">
          <a:xfrm>
            <a:off x="2480379" y="3593536"/>
            <a:ext cx="25024" cy="25024"/>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43"/>
          <p:cNvSpPr>
            <a:spLocks noEditPoints="1"/>
          </p:cNvSpPr>
          <p:nvPr/>
        </p:nvSpPr>
        <p:spPr bwMode="auto">
          <a:xfrm>
            <a:off x="2369559" y="3522039"/>
            <a:ext cx="175168" cy="150144"/>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5"/>
                  <a:pt x="8" y="15"/>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44"/>
          <p:cNvSpPr>
            <a:spLocks/>
          </p:cNvSpPr>
          <p:nvPr/>
        </p:nvSpPr>
        <p:spPr bwMode="auto">
          <a:xfrm>
            <a:off x="2326661" y="3343297"/>
            <a:ext cx="125120" cy="135844"/>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14"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5"/>
          <p:cNvSpPr>
            <a:spLocks/>
          </p:cNvSpPr>
          <p:nvPr/>
        </p:nvSpPr>
        <p:spPr bwMode="auto">
          <a:xfrm>
            <a:off x="2426756" y="3368321"/>
            <a:ext cx="125120" cy="110820"/>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46"/>
          <p:cNvSpPr>
            <a:spLocks/>
          </p:cNvSpPr>
          <p:nvPr/>
        </p:nvSpPr>
        <p:spPr bwMode="auto">
          <a:xfrm>
            <a:off x="2498253" y="3289674"/>
            <a:ext cx="25024" cy="17874"/>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5" y="3"/>
                  <a:pt x="5" y="3"/>
                </a:cubicBezTo>
                <a:cubicBezTo>
                  <a:pt x="5" y="2"/>
                  <a:pt x="4" y="1"/>
                  <a:pt x="4" y="1"/>
                </a:cubicBez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47"/>
          <p:cNvSpPr>
            <a:spLocks/>
          </p:cNvSpPr>
          <p:nvPr/>
        </p:nvSpPr>
        <p:spPr bwMode="auto">
          <a:xfrm>
            <a:off x="2630523" y="3150255"/>
            <a:ext cx="110820" cy="142994"/>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48"/>
          <p:cNvSpPr>
            <a:spLocks/>
          </p:cNvSpPr>
          <p:nvPr/>
        </p:nvSpPr>
        <p:spPr bwMode="auto">
          <a:xfrm>
            <a:off x="2062122" y="2874992"/>
            <a:ext cx="128695" cy="107245"/>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8" y="21"/>
                  <a:pt x="8" y="21"/>
                  <a:pt x="8" y="21"/>
                </a:cubicBezTo>
                <a:cubicBezTo>
                  <a:pt x="10" y="21"/>
                  <a:pt x="9" y="21"/>
                  <a:pt x="10"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9"/>
          <p:cNvSpPr>
            <a:spLocks/>
          </p:cNvSpPr>
          <p:nvPr/>
        </p:nvSpPr>
        <p:spPr bwMode="auto">
          <a:xfrm>
            <a:off x="2276613" y="2860692"/>
            <a:ext cx="50048" cy="85796"/>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0"/>
          <p:cNvSpPr>
            <a:spLocks/>
          </p:cNvSpPr>
          <p:nvPr/>
        </p:nvSpPr>
        <p:spPr bwMode="auto">
          <a:xfrm>
            <a:off x="2108595" y="2860692"/>
            <a:ext cx="221641" cy="210916"/>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1"/>
          <p:cNvSpPr>
            <a:spLocks/>
          </p:cNvSpPr>
          <p:nvPr/>
        </p:nvSpPr>
        <p:spPr bwMode="auto">
          <a:xfrm>
            <a:off x="2301637" y="2914315"/>
            <a:ext cx="164443" cy="153718"/>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9"/>
                  <a:pt x="33" y="9"/>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2"/>
          <p:cNvSpPr>
            <a:spLocks/>
          </p:cNvSpPr>
          <p:nvPr/>
        </p:nvSpPr>
        <p:spPr bwMode="auto">
          <a:xfrm>
            <a:off x="2022799" y="3132381"/>
            <a:ext cx="28599" cy="7150"/>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3"/>
          <p:cNvSpPr>
            <a:spLocks/>
          </p:cNvSpPr>
          <p:nvPr/>
        </p:nvSpPr>
        <p:spPr bwMode="auto">
          <a:xfrm>
            <a:off x="2015649" y="3100207"/>
            <a:ext cx="64347" cy="50048"/>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4"/>
          <p:cNvSpPr>
            <a:spLocks/>
          </p:cNvSpPr>
          <p:nvPr/>
        </p:nvSpPr>
        <p:spPr bwMode="auto">
          <a:xfrm>
            <a:off x="2022799" y="3146680"/>
            <a:ext cx="32174" cy="14299"/>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5"/>
          <p:cNvSpPr>
            <a:spLocks/>
          </p:cNvSpPr>
          <p:nvPr/>
        </p:nvSpPr>
        <p:spPr bwMode="auto">
          <a:xfrm>
            <a:off x="2355260" y="3160979"/>
            <a:ext cx="128695" cy="89371"/>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6"/>
          <p:cNvSpPr>
            <a:spLocks/>
          </p:cNvSpPr>
          <p:nvPr/>
        </p:nvSpPr>
        <p:spPr bwMode="auto">
          <a:xfrm>
            <a:off x="2230140" y="3132381"/>
            <a:ext cx="125120" cy="100096"/>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4"/>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7"/>
          <p:cNvSpPr>
            <a:spLocks/>
          </p:cNvSpPr>
          <p:nvPr/>
        </p:nvSpPr>
        <p:spPr bwMode="auto">
          <a:xfrm>
            <a:off x="2208691" y="3146680"/>
            <a:ext cx="32174" cy="64347"/>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8"/>
          <p:cNvSpPr>
            <a:spLocks/>
          </p:cNvSpPr>
          <p:nvPr/>
        </p:nvSpPr>
        <p:spPr bwMode="auto">
          <a:xfrm>
            <a:off x="2201541" y="3160979"/>
            <a:ext cx="17874" cy="57198"/>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p:cNvSpPr>
            <a:spLocks/>
          </p:cNvSpPr>
          <p:nvPr/>
        </p:nvSpPr>
        <p:spPr bwMode="auto">
          <a:xfrm>
            <a:off x="2290912" y="3139530"/>
            <a:ext cx="78647" cy="121545"/>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p:cNvSpPr>
            <a:spLocks/>
          </p:cNvSpPr>
          <p:nvPr/>
        </p:nvSpPr>
        <p:spPr bwMode="auto">
          <a:xfrm>
            <a:off x="2108595" y="3164554"/>
            <a:ext cx="67922" cy="67922"/>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1"/>
          <p:cNvSpPr>
            <a:spLocks/>
          </p:cNvSpPr>
          <p:nvPr/>
        </p:nvSpPr>
        <p:spPr bwMode="auto">
          <a:xfrm>
            <a:off x="2165793" y="3160979"/>
            <a:ext cx="42898" cy="71497"/>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2"/>
          <p:cNvSpPr>
            <a:spLocks/>
          </p:cNvSpPr>
          <p:nvPr/>
        </p:nvSpPr>
        <p:spPr bwMode="auto">
          <a:xfrm>
            <a:off x="2037098" y="3146680"/>
            <a:ext cx="82221" cy="57198"/>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3"/>
          <p:cNvSpPr>
            <a:spLocks/>
          </p:cNvSpPr>
          <p:nvPr/>
        </p:nvSpPr>
        <p:spPr bwMode="auto">
          <a:xfrm>
            <a:off x="2076421" y="3189578"/>
            <a:ext cx="46473" cy="4289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4"/>
          <p:cNvSpPr>
            <a:spLocks/>
          </p:cNvSpPr>
          <p:nvPr/>
        </p:nvSpPr>
        <p:spPr bwMode="auto">
          <a:xfrm>
            <a:off x="2062122" y="3175279"/>
            <a:ext cx="28599" cy="32174"/>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5"/>
          <p:cNvSpPr>
            <a:spLocks/>
          </p:cNvSpPr>
          <p:nvPr/>
        </p:nvSpPr>
        <p:spPr bwMode="auto">
          <a:xfrm>
            <a:off x="2015649" y="2975087"/>
            <a:ext cx="92946" cy="7507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4"/>
                  <a:pt x="11" y="4"/>
                  <a:pt x="11" y="4"/>
                </a:cubicBezTo>
                <a:cubicBezTo>
                  <a:pt x="11" y="4"/>
                  <a:pt x="18" y="4"/>
                  <a:pt x="19" y="4"/>
                </a:cubicBezTo>
                <a:cubicBezTo>
                  <a:pt x="19" y="4"/>
                  <a:pt x="19" y="2"/>
                  <a:pt x="19" y="1"/>
                </a:cubicBezTo>
                <a:cubicBezTo>
                  <a:pt x="18" y="0"/>
                  <a:pt x="19" y="0"/>
                  <a:pt x="17" y="0"/>
                </a:cubicBezTo>
                <a:cubicBezTo>
                  <a:pt x="9" y="0"/>
                  <a:pt x="9"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lnTo>
                  <a:pt x="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66"/>
          <p:cNvSpPr>
            <a:spLocks/>
          </p:cNvSpPr>
          <p:nvPr/>
        </p:nvSpPr>
        <p:spPr bwMode="auto">
          <a:xfrm>
            <a:off x="2015649" y="2982237"/>
            <a:ext cx="132269" cy="139419"/>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9"/>
                  <a:pt x="11" y="9"/>
                  <a:pt x="11" y="9"/>
                </a:cubicBezTo>
                <a:cubicBezTo>
                  <a:pt x="11" y="9"/>
                  <a:pt x="9" y="10"/>
                  <a:pt x="9" y="10"/>
                </a:cubicBezTo>
                <a:cubicBezTo>
                  <a:pt x="9" y="14"/>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p:cNvSpPr>
            <a:spLocks/>
          </p:cNvSpPr>
          <p:nvPr/>
        </p:nvSpPr>
        <p:spPr bwMode="auto">
          <a:xfrm>
            <a:off x="2069272" y="3003686"/>
            <a:ext cx="178742" cy="171593"/>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8"/>
          <p:cNvSpPr>
            <a:spLocks/>
          </p:cNvSpPr>
          <p:nvPr/>
        </p:nvSpPr>
        <p:spPr bwMode="auto">
          <a:xfrm>
            <a:off x="2144344" y="3114506"/>
            <a:ext cx="85796" cy="64347"/>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69"/>
          <p:cNvSpPr>
            <a:spLocks/>
          </p:cNvSpPr>
          <p:nvPr/>
        </p:nvSpPr>
        <p:spPr bwMode="auto">
          <a:xfrm>
            <a:off x="2201541" y="3025135"/>
            <a:ext cx="168018" cy="128695"/>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6"/>
                  <a:pt x="34" y="6"/>
                </a:cubicBezTo>
                <a:cubicBezTo>
                  <a:pt x="34" y="5"/>
                  <a:pt x="33" y="4"/>
                  <a:pt x="3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70"/>
          <p:cNvSpPr>
            <a:spLocks/>
          </p:cNvSpPr>
          <p:nvPr/>
        </p:nvSpPr>
        <p:spPr bwMode="auto">
          <a:xfrm>
            <a:off x="2344535" y="3025135"/>
            <a:ext cx="107245" cy="178742"/>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6"/>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1"/>
          <p:cNvSpPr>
            <a:spLocks/>
          </p:cNvSpPr>
          <p:nvPr/>
        </p:nvSpPr>
        <p:spPr bwMode="auto">
          <a:xfrm>
            <a:off x="2455355" y="2921465"/>
            <a:ext cx="121545" cy="11797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24"/>
                  <a:pt x="1" y="24"/>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2"/>
          <p:cNvSpPr>
            <a:spLocks/>
          </p:cNvSpPr>
          <p:nvPr/>
        </p:nvSpPr>
        <p:spPr bwMode="auto">
          <a:xfrm>
            <a:off x="2290912" y="3257500"/>
            <a:ext cx="64347" cy="67922"/>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3"/>
          <p:cNvSpPr>
            <a:spLocks/>
          </p:cNvSpPr>
          <p:nvPr/>
        </p:nvSpPr>
        <p:spPr bwMode="auto">
          <a:xfrm>
            <a:off x="2301637" y="3257500"/>
            <a:ext cx="25024" cy="14299"/>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4"/>
          <p:cNvSpPr>
            <a:spLocks/>
          </p:cNvSpPr>
          <p:nvPr/>
        </p:nvSpPr>
        <p:spPr bwMode="auto">
          <a:xfrm>
            <a:off x="2323086" y="3243201"/>
            <a:ext cx="71497" cy="89371"/>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5"/>
          <p:cNvSpPr>
            <a:spLocks/>
          </p:cNvSpPr>
          <p:nvPr/>
        </p:nvSpPr>
        <p:spPr bwMode="auto">
          <a:xfrm>
            <a:off x="2426756" y="3025135"/>
            <a:ext cx="178742" cy="218066"/>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8"/>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1"/>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6"/>
          <p:cNvSpPr>
            <a:spLocks/>
          </p:cNvSpPr>
          <p:nvPr/>
        </p:nvSpPr>
        <p:spPr bwMode="auto">
          <a:xfrm>
            <a:off x="2641247" y="3146680"/>
            <a:ext cx="17874" cy="17874"/>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7"/>
          <p:cNvSpPr>
            <a:spLocks/>
          </p:cNvSpPr>
          <p:nvPr/>
        </p:nvSpPr>
        <p:spPr bwMode="auto">
          <a:xfrm>
            <a:off x="2580475" y="3082333"/>
            <a:ext cx="75072" cy="64347"/>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2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2"/>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78"/>
          <p:cNvSpPr>
            <a:spLocks/>
          </p:cNvSpPr>
          <p:nvPr/>
        </p:nvSpPr>
        <p:spPr bwMode="auto">
          <a:xfrm>
            <a:off x="2544726" y="3114506"/>
            <a:ext cx="160868" cy="128695"/>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9"/>
          <p:cNvSpPr>
            <a:spLocks/>
          </p:cNvSpPr>
          <p:nvPr/>
        </p:nvSpPr>
        <p:spPr bwMode="auto">
          <a:xfrm>
            <a:off x="2566176" y="2889291"/>
            <a:ext cx="21449" cy="17874"/>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0"/>
          <p:cNvSpPr>
            <a:spLocks/>
          </p:cNvSpPr>
          <p:nvPr/>
        </p:nvSpPr>
        <p:spPr bwMode="auto">
          <a:xfrm>
            <a:off x="2573325" y="2860692"/>
            <a:ext cx="75072" cy="57198"/>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1"/>
          <p:cNvSpPr>
            <a:spLocks/>
          </p:cNvSpPr>
          <p:nvPr/>
        </p:nvSpPr>
        <p:spPr bwMode="auto">
          <a:xfrm>
            <a:off x="3531384" y="2846393"/>
            <a:ext cx="42898" cy="53623"/>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1"/>
                  <a:pt x="6" y="0"/>
                </a:cubicBezTo>
                <a:cubicBezTo>
                  <a:pt x="5" y="1"/>
                  <a:pt x="5" y="1"/>
                  <a:pt x="5" y="1"/>
                </a:cubicBezTo>
                <a:cubicBezTo>
                  <a:pt x="4"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2"/>
          <p:cNvSpPr>
            <a:spLocks/>
          </p:cNvSpPr>
          <p:nvPr/>
        </p:nvSpPr>
        <p:spPr bwMode="auto">
          <a:xfrm>
            <a:off x="3131001" y="2989387"/>
            <a:ext cx="50048" cy="64347"/>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3"/>
          <p:cNvSpPr>
            <a:spLocks/>
          </p:cNvSpPr>
          <p:nvPr/>
        </p:nvSpPr>
        <p:spPr bwMode="auto">
          <a:xfrm>
            <a:off x="2930810" y="2885716"/>
            <a:ext cx="293138" cy="311012"/>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0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0"/>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4"/>
          <p:cNvSpPr>
            <a:spLocks/>
          </p:cNvSpPr>
          <p:nvPr/>
        </p:nvSpPr>
        <p:spPr bwMode="auto">
          <a:xfrm>
            <a:off x="3131001" y="2664076"/>
            <a:ext cx="339611" cy="14299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5"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7"/>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5"/>
          <p:cNvSpPr>
            <a:spLocks/>
          </p:cNvSpPr>
          <p:nvPr/>
        </p:nvSpPr>
        <p:spPr bwMode="auto">
          <a:xfrm>
            <a:off x="2566176" y="2917890"/>
            <a:ext cx="7150" cy="14299"/>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6"/>
          <p:cNvSpPr>
            <a:spLocks/>
          </p:cNvSpPr>
          <p:nvPr/>
        </p:nvSpPr>
        <p:spPr bwMode="auto">
          <a:xfrm>
            <a:off x="2559026" y="2907165"/>
            <a:ext cx="17874" cy="46473"/>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87"/>
          <p:cNvSpPr>
            <a:spLocks/>
          </p:cNvSpPr>
          <p:nvPr/>
        </p:nvSpPr>
        <p:spPr bwMode="auto">
          <a:xfrm>
            <a:off x="2566176" y="2907165"/>
            <a:ext cx="42898" cy="50048"/>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88"/>
          <p:cNvSpPr>
            <a:spLocks/>
          </p:cNvSpPr>
          <p:nvPr/>
        </p:nvSpPr>
        <p:spPr bwMode="auto">
          <a:xfrm>
            <a:off x="2937960" y="2782046"/>
            <a:ext cx="117970" cy="53623"/>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89"/>
          <p:cNvSpPr>
            <a:spLocks/>
          </p:cNvSpPr>
          <p:nvPr/>
        </p:nvSpPr>
        <p:spPr bwMode="auto">
          <a:xfrm>
            <a:off x="2619798" y="2778471"/>
            <a:ext cx="71497" cy="32174"/>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0"/>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90"/>
          <p:cNvSpPr>
            <a:spLocks noEditPoints="1"/>
          </p:cNvSpPr>
          <p:nvPr/>
        </p:nvSpPr>
        <p:spPr bwMode="auto">
          <a:xfrm>
            <a:off x="2469655" y="2796345"/>
            <a:ext cx="203766" cy="7864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6"/>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91"/>
          <p:cNvSpPr>
            <a:spLocks/>
          </p:cNvSpPr>
          <p:nvPr/>
        </p:nvSpPr>
        <p:spPr bwMode="auto">
          <a:xfrm>
            <a:off x="3030906" y="2878567"/>
            <a:ext cx="28599" cy="21449"/>
          </a:xfrm>
          <a:custGeom>
            <a:avLst/>
            <a:gdLst>
              <a:gd name="T0" fmla="*/ 3 w 6"/>
              <a:gd name="T1" fmla="*/ 0 h 4"/>
              <a:gd name="T2" fmla="*/ 0 w 6"/>
              <a:gd name="T3" fmla="*/ 1 h 4"/>
              <a:gd name="T4" fmla="*/ 1 w 6"/>
              <a:gd name="T5" fmla="*/ 2 h 4"/>
              <a:gd name="T6" fmla="*/ 2 w 6"/>
              <a:gd name="T7" fmla="*/ 3 h 4"/>
              <a:gd name="T8" fmla="*/ 2 w 6"/>
              <a:gd name="T9" fmla="*/ 4 h 4"/>
              <a:gd name="T10" fmla="*/ 3 w 6"/>
              <a:gd name="T11" fmla="*/ 4 h 4"/>
              <a:gd name="T12" fmla="*/ 5 w 6"/>
              <a:gd name="T13" fmla="*/ 2 h 4"/>
              <a:gd name="T14" fmla="*/ 3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0"/>
                </a:moveTo>
                <a:cubicBezTo>
                  <a:pt x="2" y="0"/>
                  <a:pt x="1" y="0"/>
                  <a:pt x="0" y="1"/>
                </a:cubicBezTo>
                <a:cubicBezTo>
                  <a:pt x="1" y="1"/>
                  <a:pt x="1" y="1"/>
                  <a:pt x="1" y="2"/>
                </a:cubicBezTo>
                <a:cubicBezTo>
                  <a:pt x="1" y="2"/>
                  <a:pt x="2" y="3"/>
                  <a:pt x="2" y="3"/>
                </a:cubicBezTo>
                <a:cubicBezTo>
                  <a:pt x="2" y="3"/>
                  <a:pt x="2" y="4"/>
                  <a:pt x="2" y="4"/>
                </a:cubicBezTo>
                <a:cubicBezTo>
                  <a:pt x="3" y="4"/>
                  <a:pt x="3" y="4"/>
                  <a:pt x="3" y="4"/>
                </a:cubicBezTo>
                <a:cubicBezTo>
                  <a:pt x="4" y="4"/>
                  <a:pt x="5" y="2"/>
                  <a:pt x="5" y="2"/>
                </a:cubicBezTo>
                <a:cubicBezTo>
                  <a:pt x="6" y="1"/>
                  <a:pt x="4" y="0"/>
                  <a:pt x="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92"/>
          <p:cNvSpPr>
            <a:spLocks/>
          </p:cNvSpPr>
          <p:nvPr/>
        </p:nvSpPr>
        <p:spPr bwMode="auto">
          <a:xfrm>
            <a:off x="3513510" y="2789195"/>
            <a:ext cx="71497" cy="71497"/>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93"/>
          <p:cNvSpPr>
            <a:spLocks/>
          </p:cNvSpPr>
          <p:nvPr/>
        </p:nvSpPr>
        <p:spPr bwMode="auto">
          <a:xfrm>
            <a:off x="3055930" y="2942914"/>
            <a:ext cx="82221" cy="46473"/>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94"/>
          <p:cNvSpPr>
            <a:spLocks/>
          </p:cNvSpPr>
          <p:nvPr/>
        </p:nvSpPr>
        <p:spPr bwMode="auto">
          <a:xfrm>
            <a:off x="3173900" y="2967938"/>
            <a:ext cx="92946" cy="200191"/>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95"/>
          <p:cNvSpPr>
            <a:spLocks/>
          </p:cNvSpPr>
          <p:nvPr/>
        </p:nvSpPr>
        <p:spPr bwMode="auto">
          <a:xfrm>
            <a:off x="3141726" y="2971513"/>
            <a:ext cx="32174" cy="17874"/>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96"/>
          <p:cNvSpPr>
            <a:spLocks/>
          </p:cNvSpPr>
          <p:nvPr/>
        </p:nvSpPr>
        <p:spPr bwMode="auto">
          <a:xfrm>
            <a:off x="3277570" y="3025135"/>
            <a:ext cx="75072" cy="164443"/>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7"/>
          <p:cNvSpPr>
            <a:spLocks/>
          </p:cNvSpPr>
          <p:nvPr/>
        </p:nvSpPr>
        <p:spPr bwMode="auto">
          <a:xfrm>
            <a:off x="3277570" y="3125231"/>
            <a:ext cx="60772" cy="42898"/>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8"/>
          <p:cNvSpPr>
            <a:spLocks/>
          </p:cNvSpPr>
          <p:nvPr/>
        </p:nvSpPr>
        <p:spPr bwMode="auto">
          <a:xfrm>
            <a:off x="3256121" y="3035860"/>
            <a:ext cx="78647" cy="96521"/>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9"/>
          <p:cNvSpPr>
            <a:spLocks/>
          </p:cNvSpPr>
          <p:nvPr/>
        </p:nvSpPr>
        <p:spPr bwMode="auto">
          <a:xfrm>
            <a:off x="3227522" y="3057309"/>
            <a:ext cx="89371" cy="164443"/>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0"/>
          <p:cNvSpPr>
            <a:spLocks/>
          </p:cNvSpPr>
          <p:nvPr/>
        </p:nvSpPr>
        <p:spPr bwMode="auto">
          <a:xfrm>
            <a:off x="2351685" y="2617603"/>
            <a:ext cx="103671" cy="89371"/>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01"/>
          <p:cNvSpPr>
            <a:spLocks/>
          </p:cNvSpPr>
          <p:nvPr/>
        </p:nvSpPr>
        <p:spPr bwMode="auto">
          <a:xfrm>
            <a:off x="2365984" y="2753447"/>
            <a:ext cx="35748" cy="3932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02"/>
          <p:cNvSpPr>
            <a:spLocks/>
          </p:cNvSpPr>
          <p:nvPr/>
        </p:nvSpPr>
        <p:spPr bwMode="auto">
          <a:xfrm>
            <a:off x="2344535" y="2739147"/>
            <a:ext cx="57198" cy="50048"/>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03"/>
          <p:cNvSpPr>
            <a:spLocks/>
          </p:cNvSpPr>
          <p:nvPr/>
        </p:nvSpPr>
        <p:spPr bwMode="auto">
          <a:xfrm>
            <a:off x="2401733" y="2792770"/>
            <a:ext cx="21449" cy="3932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04"/>
          <p:cNvSpPr>
            <a:spLocks/>
          </p:cNvSpPr>
          <p:nvPr/>
        </p:nvSpPr>
        <p:spPr bwMode="auto">
          <a:xfrm>
            <a:off x="2301637" y="2706974"/>
            <a:ext cx="82221" cy="32174"/>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05"/>
          <p:cNvSpPr>
            <a:spLocks/>
          </p:cNvSpPr>
          <p:nvPr/>
        </p:nvSpPr>
        <p:spPr bwMode="auto">
          <a:xfrm>
            <a:off x="2369559" y="2710549"/>
            <a:ext cx="71497" cy="39323"/>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306"/>
          <p:cNvSpPr>
            <a:spLocks/>
          </p:cNvSpPr>
          <p:nvPr/>
        </p:nvSpPr>
        <p:spPr bwMode="auto">
          <a:xfrm>
            <a:off x="2330236" y="2678375"/>
            <a:ext cx="67922" cy="32174"/>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7"/>
          <p:cNvSpPr>
            <a:spLocks/>
          </p:cNvSpPr>
          <p:nvPr/>
        </p:nvSpPr>
        <p:spPr bwMode="auto">
          <a:xfrm>
            <a:off x="2380283" y="2696249"/>
            <a:ext cx="57198" cy="25024"/>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308"/>
          <p:cNvSpPr>
            <a:spLocks/>
          </p:cNvSpPr>
          <p:nvPr/>
        </p:nvSpPr>
        <p:spPr bwMode="auto">
          <a:xfrm>
            <a:off x="2094296" y="2796345"/>
            <a:ext cx="42898" cy="67922"/>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9"/>
          <p:cNvSpPr>
            <a:spLocks/>
          </p:cNvSpPr>
          <p:nvPr/>
        </p:nvSpPr>
        <p:spPr bwMode="auto">
          <a:xfrm>
            <a:off x="2233715" y="2642627"/>
            <a:ext cx="42898" cy="3932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10"/>
          <p:cNvSpPr>
            <a:spLocks/>
          </p:cNvSpPr>
          <p:nvPr/>
        </p:nvSpPr>
        <p:spPr bwMode="auto">
          <a:xfrm>
            <a:off x="2262313" y="2692674"/>
            <a:ext cx="7150" cy="7150"/>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1"/>
          <p:cNvSpPr>
            <a:spLocks/>
          </p:cNvSpPr>
          <p:nvPr/>
        </p:nvSpPr>
        <p:spPr bwMode="auto">
          <a:xfrm>
            <a:off x="2230140" y="2671225"/>
            <a:ext cx="39323" cy="28599"/>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12"/>
          <p:cNvSpPr>
            <a:spLocks/>
          </p:cNvSpPr>
          <p:nvPr/>
        </p:nvSpPr>
        <p:spPr bwMode="auto">
          <a:xfrm>
            <a:off x="2419607" y="2714124"/>
            <a:ext cx="96521" cy="64347"/>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3"/>
          <p:cNvSpPr>
            <a:spLocks/>
          </p:cNvSpPr>
          <p:nvPr/>
        </p:nvSpPr>
        <p:spPr bwMode="auto">
          <a:xfrm>
            <a:off x="2480379" y="2710549"/>
            <a:ext cx="35748" cy="4289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14"/>
          <p:cNvSpPr>
            <a:spLocks/>
          </p:cNvSpPr>
          <p:nvPr/>
        </p:nvSpPr>
        <p:spPr bwMode="auto">
          <a:xfrm>
            <a:off x="2433906" y="2767746"/>
            <a:ext cx="64347" cy="3932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15"/>
          <p:cNvSpPr>
            <a:spLocks/>
          </p:cNvSpPr>
          <p:nvPr/>
        </p:nvSpPr>
        <p:spPr bwMode="auto">
          <a:xfrm>
            <a:off x="2412457" y="2792770"/>
            <a:ext cx="28599" cy="17874"/>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16"/>
          <p:cNvSpPr>
            <a:spLocks/>
          </p:cNvSpPr>
          <p:nvPr/>
        </p:nvSpPr>
        <p:spPr bwMode="auto">
          <a:xfrm>
            <a:off x="2433906" y="2656926"/>
            <a:ext cx="193042" cy="110820"/>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8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8" y="2"/>
                  <a:pt x="18" y="2"/>
                </a:cubicBezTo>
                <a:cubicBezTo>
                  <a:pt x="18"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7"/>
          <p:cNvSpPr>
            <a:spLocks/>
          </p:cNvSpPr>
          <p:nvPr/>
        </p:nvSpPr>
        <p:spPr bwMode="auto">
          <a:xfrm>
            <a:off x="2448206" y="2599728"/>
            <a:ext cx="96521" cy="71497"/>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18"/>
          <p:cNvSpPr>
            <a:spLocks/>
          </p:cNvSpPr>
          <p:nvPr/>
        </p:nvSpPr>
        <p:spPr bwMode="auto">
          <a:xfrm>
            <a:off x="2419607" y="2571130"/>
            <a:ext cx="78647" cy="3932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9"/>
          <p:cNvSpPr>
            <a:spLocks/>
          </p:cNvSpPr>
          <p:nvPr/>
        </p:nvSpPr>
        <p:spPr bwMode="auto">
          <a:xfrm>
            <a:off x="2419607" y="2596154"/>
            <a:ext cx="60772" cy="39323"/>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0"/>
          <p:cNvSpPr>
            <a:spLocks/>
          </p:cNvSpPr>
          <p:nvPr/>
        </p:nvSpPr>
        <p:spPr bwMode="auto">
          <a:xfrm>
            <a:off x="2269463" y="2724848"/>
            <a:ext cx="46473" cy="25024"/>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1"/>
          <p:cNvSpPr>
            <a:spLocks/>
          </p:cNvSpPr>
          <p:nvPr/>
        </p:nvSpPr>
        <p:spPr bwMode="auto">
          <a:xfrm>
            <a:off x="2262313" y="2624752"/>
            <a:ext cx="96521" cy="107245"/>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9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9"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22"/>
          <p:cNvSpPr>
            <a:spLocks/>
          </p:cNvSpPr>
          <p:nvPr/>
        </p:nvSpPr>
        <p:spPr bwMode="auto">
          <a:xfrm>
            <a:off x="2423182" y="2363788"/>
            <a:ext cx="110820" cy="178742"/>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19"/>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1"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3"/>
          <p:cNvSpPr>
            <a:spLocks/>
          </p:cNvSpPr>
          <p:nvPr/>
        </p:nvSpPr>
        <p:spPr bwMode="auto">
          <a:xfrm>
            <a:off x="2562601" y="2921465"/>
            <a:ext cx="225215" cy="178742"/>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24"/>
          <p:cNvSpPr>
            <a:spLocks/>
          </p:cNvSpPr>
          <p:nvPr/>
        </p:nvSpPr>
        <p:spPr bwMode="auto">
          <a:xfrm>
            <a:off x="2752068" y="3003686"/>
            <a:ext cx="85796" cy="96521"/>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25"/>
          <p:cNvSpPr>
            <a:spLocks/>
          </p:cNvSpPr>
          <p:nvPr/>
        </p:nvSpPr>
        <p:spPr bwMode="auto">
          <a:xfrm>
            <a:off x="2737768" y="2996536"/>
            <a:ext cx="14299" cy="14299"/>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26"/>
          <p:cNvSpPr>
            <a:spLocks/>
          </p:cNvSpPr>
          <p:nvPr/>
        </p:nvSpPr>
        <p:spPr bwMode="auto">
          <a:xfrm>
            <a:off x="2752068" y="2989387"/>
            <a:ext cx="46473" cy="46473"/>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27"/>
          <p:cNvSpPr>
            <a:spLocks noEditPoints="1"/>
          </p:cNvSpPr>
          <p:nvPr/>
        </p:nvSpPr>
        <p:spPr bwMode="auto">
          <a:xfrm>
            <a:off x="3252546" y="3207453"/>
            <a:ext cx="207341" cy="67922"/>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28"/>
          <p:cNvSpPr>
            <a:spLocks/>
          </p:cNvSpPr>
          <p:nvPr/>
        </p:nvSpPr>
        <p:spPr bwMode="auto">
          <a:xfrm>
            <a:off x="3402690" y="3232476"/>
            <a:ext cx="14299" cy="10725"/>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9"/>
          <p:cNvSpPr>
            <a:spLocks/>
          </p:cNvSpPr>
          <p:nvPr/>
        </p:nvSpPr>
        <p:spPr bwMode="auto">
          <a:xfrm>
            <a:off x="2609074" y="2857117"/>
            <a:ext cx="103671" cy="100096"/>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9"/>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0"/>
          <p:cNvSpPr>
            <a:spLocks/>
          </p:cNvSpPr>
          <p:nvPr/>
        </p:nvSpPr>
        <p:spPr bwMode="auto">
          <a:xfrm>
            <a:off x="2691295" y="2946489"/>
            <a:ext cx="21449" cy="21449"/>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31"/>
          <p:cNvSpPr>
            <a:spLocks noEditPoints="1"/>
          </p:cNvSpPr>
          <p:nvPr/>
        </p:nvSpPr>
        <p:spPr bwMode="auto">
          <a:xfrm>
            <a:off x="2147918" y="2678375"/>
            <a:ext cx="153718" cy="128695"/>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moveTo>
                  <a:pt x="32" y="23"/>
                </a:moveTo>
                <a:cubicBezTo>
                  <a:pt x="32" y="23"/>
                  <a:pt x="32" y="23"/>
                  <a:pt x="31" y="24"/>
                </a:cubicBezTo>
                <a:cubicBezTo>
                  <a:pt x="30" y="24"/>
                  <a:pt x="31" y="27"/>
                  <a:pt x="32" y="27"/>
                </a:cubicBezTo>
                <a:cubicBezTo>
                  <a:pt x="32" y="27"/>
                  <a:pt x="32" y="23"/>
                  <a:pt x="32"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32"/>
          <p:cNvSpPr>
            <a:spLocks/>
          </p:cNvSpPr>
          <p:nvPr/>
        </p:nvSpPr>
        <p:spPr bwMode="auto">
          <a:xfrm>
            <a:off x="1232757" y="3125231"/>
            <a:ext cx="21449" cy="14299"/>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33"/>
          <p:cNvSpPr>
            <a:spLocks/>
          </p:cNvSpPr>
          <p:nvPr/>
        </p:nvSpPr>
        <p:spPr bwMode="auto">
          <a:xfrm>
            <a:off x="1239907" y="3107357"/>
            <a:ext cx="64347" cy="32174"/>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34"/>
          <p:cNvSpPr>
            <a:spLocks/>
          </p:cNvSpPr>
          <p:nvPr/>
        </p:nvSpPr>
        <p:spPr bwMode="auto">
          <a:xfrm>
            <a:off x="943195" y="2917890"/>
            <a:ext cx="325311" cy="196617"/>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35"/>
          <p:cNvSpPr>
            <a:spLocks/>
          </p:cNvSpPr>
          <p:nvPr/>
        </p:nvSpPr>
        <p:spPr bwMode="auto">
          <a:xfrm>
            <a:off x="1207733" y="3085908"/>
            <a:ext cx="42898" cy="46473"/>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36"/>
          <p:cNvSpPr>
            <a:spLocks/>
          </p:cNvSpPr>
          <p:nvPr/>
        </p:nvSpPr>
        <p:spPr bwMode="auto">
          <a:xfrm>
            <a:off x="1239907" y="3082333"/>
            <a:ext cx="14299" cy="25024"/>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37"/>
          <p:cNvSpPr>
            <a:spLocks/>
          </p:cNvSpPr>
          <p:nvPr/>
        </p:nvSpPr>
        <p:spPr bwMode="auto">
          <a:xfrm>
            <a:off x="1400775" y="3057309"/>
            <a:ext cx="28599" cy="28599"/>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38"/>
          <p:cNvSpPr>
            <a:spLocks/>
          </p:cNvSpPr>
          <p:nvPr/>
        </p:nvSpPr>
        <p:spPr bwMode="auto">
          <a:xfrm>
            <a:off x="1429374" y="3064459"/>
            <a:ext cx="32174" cy="21449"/>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39"/>
          <p:cNvSpPr>
            <a:spLocks/>
          </p:cNvSpPr>
          <p:nvPr/>
        </p:nvSpPr>
        <p:spPr bwMode="auto">
          <a:xfrm>
            <a:off x="1261356" y="3114506"/>
            <a:ext cx="42898" cy="50048"/>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40"/>
          <p:cNvSpPr>
            <a:spLocks/>
          </p:cNvSpPr>
          <p:nvPr/>
        </p:nvSpPr>
        <p:spPr bwMode="auto">
          <a:xfrm>
            <a:off x="1404350" y="3221752"/>
            <a:ext cx="425407" cy="439706"/>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41"/>
          <p:cNvSpPr>
            <a:spLocks/>
          </p:cNvSpPr>
          <p:nvPr/>
        </p:nvSpPr>
        <p:spPr bwMode="auto">
          <a:xfrm>
            <a:off x="1568793" y="3611410"/>
            <a:ext cx="57198" cy="64347"/>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42"/>
          <p:cNvSpPr>
            <a:spLocks noEditPoints="1"/>
          </p:cNvSpPr>
          <p:nvPr/>
        </p:nvSpPr>
        <p:spPr bwMode="auto">
          <a:xfrm>
            <a:off x="1404350" y="3514889"/>
            <a:ext cx="218066" cy="432557"/>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43"/>
          <p:cNvSpPr>
            <a:spLocks/>
          </p:cNvSpPr>
          <p:nvPr/>
        </p:nvSpPr>
        <p:spPr bwMode="auto">
          <a:xfrm>
            <a:off x="1386476" y="3468416"/>
            <a:ext cx="89371" cy="482604"/>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5"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10"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4"/>
          <p:cNvSpPr>
            <a:spLocks/>
          </p:cNvSpPr>
          <p:nvPr/>
        </p:nvSpPr>
        <p:spPr bwMode="auto">
          <a:xfrm>
            <a:off x="1525895" y="3493440"/>
            <a:ext cx="89371" cy="96521"/>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45"/>
          <p:cNvSpPr>
            <a:spLocks/>
          </p:cNvSpPr>
          <p:nvPr/>
        </p:nvSpPr>
        <p:spPr bwMode="auto">
          <a:xfrm>
            <a:off x="1275656" y="3160979"/>
            <a:ext cx="35748" cy="28599"/>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6"/>
          <p:cNvSpPr>
            <a:spLocks/>
          </p:cNvSpPr>
          <p:nvPr/>
        </p:nvSpPr>
        <p:spPr bwMode="auto">
          <a:xfrm>
            <a:off x="1307829" y="3175279"/>
            <a:ext cx="64347" cy="28599"/>
          </a:xfrm>
          <a:custGeom>
            <a:avLst/>
            <a:gdLst>
              <a:gd name="T0" fmla="*/ 11 w 13"/>
              <a:gd name="T1" fmla="*/ 2 h 6"/>
              <a:gd name="T2" fmla="*/ 8 w 13"/>
              <a:gd name="T3" fmla="*/ 1 h 6"/>
              <a:gd name="T4" fmla="*/ 5 w 13"/>
              <a:gd name="T5" fmla="*/ 2 h 6"/>
              <a:gd name="T6" fmla="*/ 2 w 13"/>
              <a:gd name="T7" fmla="*/ 2 h 6"/>
              <a:gd name="T8" fmla="*/ 1 w 13"/>
              <a:gd name="T9" fmla="*/ 1 h 6"/>
              <a:gd name="T10" fmla="*/ 0 w 13"/>
              <a:gd name="T11" fmla="*/ 2 h 6"/>
              <a:gd name="T12" fmla="*/ 0 w 13"/>
              <a:gd name="T13" fmla="*/ 3 h 6"/>
              <a:gd name="T14" fmla="*/ 3 w 13"/>
              <a:gd name="T15" fmla="*/ 5 h 6"/>
              <a:gd name="T16" fmla="*/ 4 w 13"/>
              <a:gd name="T17" fmla="*/ 6 h 6"/>
              <a:gd name="T18" fmla="*/ 6 w 13"/>
              <a:gd name="T19" fmla="*/ 5 h 6"/>
              <a:gd name="T20" fmla="*/ 5 w 13"/>
              <a:gd name="T21" fmla="*/ 4 h 6"/>
              <a:gd name="T22" fmla="*/ 7 w 13"/>
              <a:gd name="T23" fmla="*/ 3 h 6"/>
              <a:gd name="T24" fmla="*/ 9 w 13"/>
              <a:gd name="T25" fmla="*/ 2 h 6"/>
              <a:gd name="T26" fmla="*/ 10 w 13"/>
              <a:gd name="T27" fmla="*/ 4 h 6"/>
              <a:gd name="T28" fmla="*/ 11 w 13"/>
              <a:gd name="T29" fmla="*/ 6 h 6"/>
              <a:gd name="T30" fmla="*/ 13 w 13"/>
              <a:gd name="T31" fmla="*/ 5 h 6"/>
              <a:gd name="T32" fmla="*/ 13 w 13"/>
              <a:gd name="T33" fmla="*/ 4 h 6"/>
              <a:gd name="T34" fmla="*/ 11 w 13"/>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6">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6"/>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47"/>
          <p:cNvSpPr>
            <a:spLocks/>
          </p:cNvSpPr>
          <p:nvPr/>
        </p:nvSpPr>
        <p:spPr bwMode="auto">
          <a:xfrm>
            <a:off x="1350727" y="3146680"/>
            <a:ext cx="125120" cy="182317"/>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8"/>
          <p:cNvSpPr>
            <a:spLocks/>
          </p:cNvSpPr>
          <p:nvPr/>
        </p:nvSpPr>
        <p:spPr bwMode="auto">
          <a:xfrm>
            <a:off x="1454398" y="3386195"/>
            <a:ext cx="128695" cy="150144"/>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49"/>
          <p:cNvSpPr>
            <a:spLocks/>
          </p:cNvSpPr>
          <p:nvPr/>
        </p:nvSpPr>
        <p:spPr bwMode="auto">
          <a:xfrm>
            <a:off x="1322129" y="3278949"/>
            <a:ext cx="139419" cy="203766"/>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50"/>
          <p:cNvSpPr>
            <a:spLocks/>
          </p:cNvSpPr>
          <p:nvPr/>
        </p:nvSpPr>
        <p:spPr bwMode="auto">
          <a:xfrm>
            <a:off x="1407925" y="3150255"/>
            <a:ext cx="150144" cy="125120"/>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5" y="4"/>
                  <a:pt x="6" y="6"/>
                  <a:pt x="5" y="6"/>
                </a:cubicBezTo>
                <a:cubicBezTo>
                  <a:pt x="5" y="7"/>
                  <a:pt x="3" y="7"/>
                  <a:pt x="3" y="6"/>
                </a:cubicBezTo>
                <a:cubicBezTo>
                  <a:pt x="3" y="5"/>
                  <a:pt x="4" y="3"/>
                  <a:pt x="4" y="3"/>
                </a:cubicBezTo>
                <a:cubicBezTo>
                  <a:pt x="4" y="2"/>
                  <a:pt x="4" y="2"/>
                  <a:pt x="4" y="1"/>
                </a:cubicBezTo>
                <a:cubicBezTo>
                  <a:pt x="3" y="1"/>
                  <a:pt x="3" y="1"/>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51"/>
          <p:cNvSpPr>
            <a:spLocks/>
          </p:cNvSpPr>
          <p:nvPr/>
        </p:nvSpPr>
        <p:spPr bwMode="auto">
          <a:xfrm>
            <a:off x="1572368" y="3211027"/>
            <a:ext cx="50048" cy="50048"/>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2"/>
          <p:cNvSpPr>
            <a:spLocks/>
          </p:cNvSpPr>
          <p:nvPr/>
        </p:nvSpPr>
        <p:spPr bwMode="auto">
          <a:xfrm>
            <a:off x="1540194" y="3189578"/>
            <a:ext cx="53623" cy="8222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3"/>
                  <a:pt x="7" y="3"/>
                </a:cubicBezTo>
                <a:cubicBezTo>
                  <a:pt x="7" y="2"/>
                  <a:pt x="5" y="2"/>
                  <a:pt x="4" y="1"/>
                </a:cubicBezTo>
                <a:cubicBezTo>
                  <a:pt x="4" y="1"/>
                  <a:pt x="4" y="0"/>
                  <a:pt x="4" y="0"/>
                </a:cubicBezTo>
                <a:cubicBezTo>
                  <a:pt x="3"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3"/>
          <p:cNvSpPr>
            <a:spLocks/>
          </p:cNvSpPr>
          <p:nvPr/>
        </p:nvSpPr>
        <p:spPr bwMode="auto">
          <a:xfrm>
            <a:off x="1615266" y="3218177"/>
            <a:ext cx="32174" cy="4289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54"/>
          <p:cNvSpPr>
            <a:spLocks/>
          </p:cNvSpPr>
          <p:nvPr/>
        </p:nvSpPr>
        <p:spPr bwMode="auto">
          <a:xfrm>
            <a:off x="1289955" y="3025135"/>
            <a:ext cx="114395" cy="3932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55"/>
          <p:cNvSpPr>
            <a:spLocks/>
          </p:cNvSpPr>
          <p:nvPr/>
        </p:nvSpPr>
        <p:spPr bwMode="auto">
          <a:xfrm>
            <a:off x="1357877" y="3078758"/>
            <a:ext cx="21449" cy="14299"/>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56"/>
          <p:cNvSpPr>
            <a:spLocks/>
          </p:cNvSpPr>
          <p:nvPr/>
        </p:nvSpPr>
        <p:spPr bwMode="auto">
          <a:xfrm>
            <a:off x="1472272" y="3078758"/>
            <a:ext cx="25024" cy="7150"/>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57"/>
          <p:cNvSpPr>
            <a:spLocks/>
          </p:cNvSpPr>
          <p:nvPr/>
        </p:nvSpPr>
        <p:spPr bwMode="auto">
          <a:xfrm>
            <a:off x="1329278" y="3264650"/>
            <a:ext cx="60772" cy="7507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2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2"/>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58"/>
          <p:cNvSpPr>
            <a:spLocks noEditPoints="1"/>
          </p:cNvSpPr>
          <p:nvPr/>
        </p:nvSpPr>
        <p:spPr bwMode="auto">
          <a:xfrm>
            <a:off x="1418649" y="2056352"/>
            <a:ext cx="650622" cy="486179"/>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6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6"/>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3"/>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path>
            </a:pathLst>
          </a:cu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59"/>
          <p:cNvSpPr>
            <a:spLocks noEditPoints="1"/>
          </p:cNvSpPr>
          <p:nvPr/>
        </p:nvSpPr>
        <p:spPr bwMode="auto">
          <a:xfrm>
            <a:off x="685806" y="2063501"/>
            <a:ext cx="950909" cy="732844"/>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moveTo>
                  <a:pt x="49" y="39"/>
                </a:moveTo>
                <a:cubicBezTo>
                  <a:pt x="51" y="39"/>
                  <a:pt x="52" y="38"/>
                  <a:pt x="52" y="37"/>
                </a:cubicBezTo>
                <a:cubicBezTo>
                  <a:pt x="52" y="36"/>
                  <a:pt x="48" y="39"/>
                  <a:pt x="49" y="39"/>
                </a:cubicBezTo>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moveTo>
                  <a:pt x="61" y="29"/>
                </a:moveTo>
                <a:cubicBezTo>
                  <a:pt x="62" y="28"/>
                  <a:pt x="58" y="28"/>
                  <a:pt x="58" y="28"/>
                </a:cubicBezTo>
                <a:cubicBezTo>
                  <a:pt x="59" y="29"/>
                  <a:pt x="61" y="30"/>
                  <a:pt x="61" y="29"/>
                </a:cubicBezTo>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moveTo>
                  <a:pt x="81" y="32"/>
                </a:moveTo>
                <a:cubicBezTo>
                  <a:pt x="82" y="31"/>
                  <a:pt x="78" y="28"/>
                  <a:pt x="78" y="29"/>
                </a:cubicBezTo>
                <a:cubicBezTo>
                  <a:pt x="78" y="31"/>
                  <a:pt x="81" y="33"/>
                  <a:pt x="81" y="32"/>
                </a:cubicBezTo>
                <a:moveTo>
                  <a:pt x="94" y="19"/>
                </a:moveTo>
                <a:cubicBezTo>
                  <a:pt x="95" y="18"/>
                  <a:pt x="90" y="17"/>
                  <a:pt x="91" y="18"/>
                </a:cubicBezTo>
                <a:cubicBezTo>
                  <a:pt x="92" y="18"/>
                  <a:pt x="94" y="20"/>
                  <a:pt x="94" y="19"/>
                </a:cubicBezTo>
                <a:moveTo>
                  <a:pt x="83" y="41"/>
                </a:moveTo>
                <a:cubicBezTo>
                  <a:pt x="84" y="40"/>
                  <a:pt x="82" y="39"/>
                  <a:pt x="81" y="40"/>
                </a:cubicBezTo>
                <a:cubicBezTo>
                  <a:pt x="80" y="41"/>
                  <a:pt x="82" y="42"/>
                  <a:pt x="83" y="41"/>
                </a:cubicBezTo>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moveTo>
                  <a:pt x="106" y="29"/>
                </a:moveTo>
                <a:cubicBezTo>
                  <a:pt x="106" y="28"/>
                  <a:pt x="99" y="29"/>
                  <a:pt x="100" y="30"/>
                </a:cubicBezTo>
                <a:cubicBezTo>
                  <a:pt x="102" y="32"/>
                  <a:pt x="106" y="30"/>
                  <a:pt x="106" y="29"/>
                </a:cubicBezTo>
                <a:moveTo>
                  <a:pt x="105" y="43"/>
                </a:moveTo>
                <a:cubicBezTo>
                  <a:pt x="107" y="43"/>
                  <a:pt x="106" y="41"/>
                  <a:pt x="104" y="40"/>
                </a:cubicBezTo>
                <a:cubicBezTo>
                  <a:pt x="102" y="38"/>
                  <a:pt x="98" y="41"/>
                  <a:pt x="99" y="42"/>
                </a:cubicBezTo>
                <a:cubicBezTo>
                  <a:pt x="99" y="42"/>
                  <a:pt x="103" y="43"/>
                  <a:pt x="105" y="43"/>
                </a:cubicBezTo>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moveTo>
                  <a:pt x="114" y="30"/>
                </a:moveTo>
                <a:cubicBezTo>
                  <a:pt x="112" y="29"/>
                  <a:pt x="110" y="31"/>
                  <a:pt x="111" y="31"/>
                </a:cubicBezTo>
                <a:cubicBezTo>
                  <a:pt x="113" y="32"/>
                  <a:pt x="115" y="31"/>
                  <a:pt x="114" y="30"/>
                </a:cubicBezTo>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moveTo>
                  <a:pt x="136" y="94"/>
                </a:moveTo>
                <a:cubicBezTo>
                  <a:pt x="137" y="94"/>
                  <a:pt x="138" y="91"/>
                  <a:pt x="136" y="91"/>
                </a:cubicBezTo>
                <a:cubicBezTo>
                  <a:pt x="135" y="91"/>
                  <a:pt x="135" y="94"/>
                  <a:pt x="136" y="94"/>
                </a:cubicBezTo>
                <a:moveTo>
                  <a:pt x="127" y="92"/>
                </a:moveTo>
                <a:cubicBezTo>
                  <a:pt x="129" y="93"/>
                  <a:pt x="131" y="90"/>
                  <a:pt x="131" y="89"/>
                </a:cubicBezTo>
                <a:cubicBezTo>
                  <a:pt x="131" y="88"/>
                  <a:pt x="126" y="90"/>
                  <a:pt x="127" y="92"/>
                </a:cubicBezTo>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moveTo>
                  <a:pt x="170" y="131"/>
                </a:moveTo>
                <a:cubicBezTo>
                  <a:pt x="171" y="132"/>
                  <a:pt x="176" y="134"/>
                  <a:pt x="176" y="133"/>
                </a:cubicBezTo>
                <a:cubicBezTo>
                  <a:pt x="177" y="132"/>
                  <a:pt x="170" y="130"/>
                  <a:pt x="170" y="131"/>
                </a:cubicBezTo>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moveTo>
                  <a:pt x="18" y="119"/>
                </a:moveTo>
                <a:cubicBezTo>
                  <a:pt x="16" y="120"/>
                  <a:pt x="21" y="124"/>
                  <a:pt x="21" y="123"/>
                </a:cubicBezTo>
                <a:cubicBezTo>
                  <a:pt x="22" y="123"/>
                  <a:pt x="20" y="121"/>
                  <a:pt x="20" y="120"/>
                </a:cubicBezTo>
                <a:cubicBezTo>
                  <a:pt x="20" y="119"/>
                  <a:pt x="20" y="118"/>
                  <a:pt x="18" y="119"/>
                </a:cubicBezTo>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5"/>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0"/>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0"/>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5"/>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60"/>
          <p:cNvSpPr>
            <a:spLocks noEditPoints="1"/>
          </p:cNvSpPr>
          <p:nvPr/>
        </p:nvSpPr>
        <p:spPr bwMode="auto">
          <a:xfrm>
            <a:off x="396243" y="2338765"/>
            <a:ext cx="1086754" cy="672071"/>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4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4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4"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3"/>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moveTo>
                  <a:pt x="2" y="63"/>
                </a:moveTo>
                <a:cubicBezTo>
                  <a:pt x="2" y="63"/>
                  <a:pt x="2" y="63"/>
                  <a:pt x="2" y="63"/>
                </a:cubicBezTo>
                <a:cubicBezTo>
                  <a:pt x="3" y="63"/>
                  <a:pt x="3" y="63"/>
                  <a:pt x="3" y="62"/>
                </a:cubicBezTo>
                <a:cubicBezTo>
                  <a:pt x="3" y="62"/>
                  <a:pt x="1" y="62"/>
                  <a:pt x="1" y="63"/>
                </a:cubicBezTo>
                <a:cubicBezTo>
                  <a:pt x="1" y="63"/>
                  <a:pt x="1" y="64"/>
                  <a:pt x="2" y="63"/>
                </a:cubicBezTo>
                <a:moveTo>
                  <a:pt x="10" y="59"/>
                </a:moveTo>
                <a:cubicBezTo>
                  <a:pt x="9" y="59"/>
                  <a:pt x="6" y="60"/>
                  <a:pt x="7" y="60"/>
                </a:cubicBezTo>
                <a:cubicBezTo>
                  <a:pt x="8" y="61"/>
                  <a:pt x="8" y="60"/>
                  <a:pt x="9" y="60"/>
                </a:cubicBezTo>
                <a:cubicBezTo>
                  <a:pt x="9" y="60"/>
                  <a:pt x="11" y="59"/>
                  <a:pt x="10" y="59"/>
                </a:cubicBezTo>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moveTo>
                  <a:pt x="4" y="42"/>
                </a:moveTo>
                <a:cubicBezTo>
                  <a:pt x="3" y="41"/>
                  <a:pt x="1" y="42"/>
                  <a:pt x="2" y="42"/>
                </a:cubicBezTo>
                <a:cubicBezTo>
                  <a:pt x="2" y="43"/>
                  <a:pt x="4" y="44"/>
                  <a:pt x="5" y="43"/>
                </a:cubicBezTo>
                <a:cubicBezTo>
                  <a:pt x="5" y="43"/>
                  <a:pt x="6" y="42"/>
                  <a:pt x="5" y="42"/>
                </a:cubicBezTo>
                <a:cubicBezTo>
                  <a:pt x="5" y="41"/>
                  <a:pt x="4" y="42"/>
                  <a:pt x="4" y="42"/>
                </a:cubicBezTo>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1"/>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2"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5"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5" y="105"/>
                  <a:pt x="205" y="106"/>
                  <a:pt x="204" y="107"/>
                </a:cubicBezTo>
                <a:cubicBezTo>
                  <a:pt x="204" y="108"/>
                  <a:pt x="205" y="108"/>
                  <a:pt x="205" y="106"/>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61"/>
          <p:cNvSpPr>
            <a:spLocks noEditPoints="1"/>
          </p:cNvSpPr>
          <p:nvPr/>
        </p:nvSpPr>
        <p:spPr bwMode="auto">
          <a:xfrm>
            <a:off x="2097871" y="2778471"/>
            <a:ext cx="142994" cy="96521"/>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0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0 h 20"/>
              <a:gd name="T88" fmla="*/ 27 w 29"/>
              <a:gd name="T89" fmla="*/ 11 h 20"/>
              <a:gd name="T90" fmla="*/ 28 w 29"/>
              <a:gd name="T9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0"/>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moveTo>
                  <a:pt x="28" y="10"/>
                </a:moveTo>
                <a:cubicBezTo>
                  <a:pt x="28" y="9"/>
                  <a:pt x="26" y="11"/>
                  <a:pt x="27" y="11"/>
                </a:cubicBezTo>
                <a:cubicBezTo>
                  <a:pt x="27" y="12"/>
                  <a:pt x="29" y="12"/>
                  <a:pt x="2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62"/>
          <p:cNvSpPr>
            <a:spLocks/>
          </p:cNvSpPr>
          <p:nvPr/>
        </p:nvSpPr>
        <p:spPr bwMode="auto">
          <a:xfrm>
            <a:off x="2340960" y="2735573"/>
            <a:ext cx="32174" cy="17874"/>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63"/>
          <p:cNvSpPr>
            <a:spLocks noEditPoints="1"/>
          </p:cNvSpPr>
          <p:nvPr/>
        </p:nvSpPr>
        <p:spPr bwMode="auto">
          <a:xfrm>
            <a:off x="2412457" y="2803495"/>
            <a:ext cx="67922" cy="85796"/>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64"/>
          <p:cNvSpPr>
            <a:spLocks/>
          </p:cNvSpPr>
          <p:nvPr/>
        </p:nvSpPr>
        <p:spPr bwMode="auto">
          <a:xfrm>
            <a:off x="2537577" y="2874992"/>
            <a:ext cx="28599" cy="17874"/>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65"/>
          <p:cNvSpPr>
            <a:spLocks/>
          </p:cNvSpPr>
          <p:nvPr/>
        </p:nvSpPr>
        <p:spPr bwMode="auto">
          <a:xfrm>
            <a:off x="1940577" y="2431711"/>
            <a:ext cx="114395" cy="57198"/>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366"/>
          <p:cNvSpPr>
            <a:spLocks/>
          </p:cNvSpPr>
          <p:nvPr/>
        </p:nvSpPr>
        <p:spPr bwMode="auto">
          <a:xfrm>
            <a:off x="2090721" y="2617603"/>
            <a:ext cx="46473" cy="53623"/>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67"/>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8"/>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p:cNvSpPr>
            <a:spLocks noEditPoints="1"/>
          </p:cNvSpPr>
          <p:nvPr/>
        </p:nvSpPr>
        <p:spPr bwMode="auto">
          <a:xfrm>
            <a:off x="2287337" y="2574704"/>
            <a:ext cx="50048" cy="50048"/>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p:cNvSpPr>
            <a:spLocks noEditPoints="1"/>
          </p:cNvSpPr>
          <p:nvPr/>
        </p:nvSpPr>
        <p:spPr bwMode="auto">
          <a:xfrm>
            <a:off x="2323086" y="2381663"/>
            <a:ext cx="132269" cy="232365"/>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5"/>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5"/>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moveTo>
                  <a:pt x="16" y="40"/>
                </a:moveTo>
                <a:cubicBezTo>
                  <a:pt x="15" y="40"/>
                  <a:pt x="14" y="43"/>
                  <a:pt x="15" y="43"/>
                </a:cubicBezTo>
                <a:cubicBezTo>
                  <a:pt x="15" y="43"/>
                  <a:pt x="17" y="40"/>
                  <a:pt x="16"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p:cNvSpPr>
            <a:spLocks noEditPoints="1"/>
          </p:cNvSpPr>
          <p:nvPr/>
        </p:nvSpPr>
        <p:spPr bwMode="auto">
          <a:xfrm>
            <a:off x="2433906" y="2546106"/>
            <a:ext cx="64347" cy="35748"/>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moveTo>
                  <a:pt x="1" y="3"/>
                </a:moveTo>
                <a:cubicBezTo>
                  <a:pt x="0" y="4"/>
                  <a:pt x="0" y="5"/>
                  <a:pt x="0" y="5"/>
                </a:cubicBezTo>
                <a:cubicBezTo>
                  <a:pt x="1" y="5"/>
                  <a:pt x="2" y="4"/>
                  <a:pt x="2" y="4"/>
                </a:cubicBezTo>
                <a:cubicBezTo>
                  <a:pt x="3" y="4"/>
                  <a:pt x="2" y="3"/>
                  <a:pt x="1" y="3"/>
                </a:cubicBezTo>
                <a:moveTo>
                  <a:pt x="2" y="3"/>
                </a:moveTo>
                <a:cubicBezTo>
                  <a:pt x="2" y="2"/>
                  <a:pt x="0" y="2"/>
                  <a:pt x="1" y="3"/>
                </a:cubicBezTo>
                <a:cubicBezTo>
                  <a:pt x="1" y="3"/>
                  <a:pt x="2"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p:cNvSpPr>
            <a:spLocks/>
          </p:cNvSpPr>
          <p:nvPr/>
        </p:nvSpPr>
        <p:spPr bwMode="auto">
          <a:xfrm>
            <a:off x="2551876" y="3228902"/>
            <a:ext cx="89371" cy="103671"/>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73"/>
          <p:cNvSpPr>
            <a:spLocks/>
          </p:cNvSpPr>
          <p:nvPr/>
        </p:nvSpPr>
        <p:spPr bwMode="auto">
          <a:xfrm>
            <a:off x="2508978" y="3236051"/>
            <a:ext cx="57198" cy="57198"/>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74"/>
          <p:cNvSpPr>
            <a:spLocks/>
          </p:cNvSpPr>
          <p:nvPr/>
        </p:nvSpPr>
        <p:spPr bwMode="auto">
          <a:xfrm>
            <a:off x="2794966" y="2753447"/>
            <a:ext cx="185892" cy="110820"/>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5"/>
          <p:cNvSpPr>
            <a:spLocks noEditPoints="1"/>
          </p:cNvSpPr>
          <p:nvPr/>
        </p:nvSpPr>
        <p:spPr bwMode="auto">
          <a:xfrm>
            <a:off x="2255164" y="2138573"/>
            <a:ext cx="275263" cy="432557"/>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moveTo>
                  <a:pt x="14" y="10"/>
                </a:moveTo>
                <a:cubicBezTo>
                  <a:pt x="14" y="11"/>
                  <a:pt x="15" y="12"/>
                  <a:pt x="15" y="11"/>
                </a:cubicBezTo>
                <a:cubicBezTo>
                  <a:pt x="16" y="11"/>
                  <a:pt x="15" y="10"/>
                  <a:pt x="14" y="10"/>
                </a:cubicBezTo>
                <a:cubicBezTo>
                  <a:pt x="13" y="9"/>
                  <a:pt x="13" y="8"/>
                  <a:pt x="12" y="8"/>
                </a:cubicBezTo>
                <a:cubicBezTo>
                  <a:pt x="12" y="9"/>
                  <a:pt x="13" y="10"/>
                  <a:pt x="14" y="10"/>
                </a:cubicBezTo>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6"/>
          <p:cNvSpPr>
            <a:spLocks/>
          </p:cNvSpPr>
          <p:nvPr/>
        </p:nvSpPr>
        <p:spPr bwMode="auto">
          <a:xfrm>
            <a:off x="4203456" y="2485333"/>
            <a:ext cx="32174" cy="14299"/>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7"/>
          <p:cNvSpPr>
            <a:spLocks noEditPoints="1"/>
          </p:cNvSpPr>
          <p:nvPr/>
        </p:nvSpPr>
        <p:spPr bwMode="auto">
          <a:xfrm>
            <a:off x="3570708" y="2753447"/>
            <a:ext cx="182317" cy="185892"/>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moveTo>
                  <a:pt x="24" y="13"/>
                </a:moveTo>
                <a:cubicBezTo>
                  <a:pt x="23" y="13"/>
                  <a:pt x="23" y="15"/>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8"/>
          <p:cNvSpPr>
            <a:spLocks noEditPoints="1"/>
          </p:cNvSpPr>
          <p:nvPr/>
        </p:nvSpPr>
        <p:spPr bwMode="auto">
          <a:xfrm>
            <a:off x="2988008" y="2642627"/>
            <a:ext cx="639898" cy="443281"/>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4 w 133"/>
              <a:gd name="T51" fmla="*/ 51 h 92"/>
              <a:gd name="T52" fmla="*/ 12 w 133"/>
              <a:gd name="T53" fmla="*/ 56 h 92"/>
              <a:gd name="T54" fmla="*/ 13 w 133"/>
              <a:gd name="T55" fmla="*/ 61 h 92"/>
              <a:gd name="T56" fmla="*/ 17 w 133"/>
              <a:gd name="T57" fmla="*/ 63 h 92"/>
              <a:gd name="T58" fmla="*/ 30 w 133"/>
              <a:gd name="T59" fmla="*/ 69 h 92"/>
              <a:gd name="T60" fmla="*/ 32 w 133"/>
              <a:gd name="T61" fmla="*/ 70 h 92"/>
              <a:gd name="T62" fmla="*/ 39 w 133"/>
              <a:gd name="T63" fmla="*/ 69 h 92"/>
              <a:gd name="T64" fmla="*/ 43 w 133"/>
              <a:gd name="T65" fmla="*/ 66 h 92"/>
              <a:gd name="T66" fmla="*/ 49 w 133"/>
              <a:gd name="T67" fmla="*/ 68 h 92"/>
              <a:gd name="T68" fmla="*/ 52 w 133"/>
              <a:gd name="T69" fmla="*/ 70 h 92"/>
              <a:gd name="T70" fmla="*/ 52 w 133"/>
              <a:gd name="T71" fmla="*/ 78 h 92"/>
              <a:gd name="T72" fmla="*/ 55 w 133"/>
              <a:gd name="T73" fmla="*/ 83 h 92"/>
              <a:gd name="T74" fmla="*/ 59 w 133"/>
              <a:gd name="T75" fmla="*/ 83 h 92"/>
              <a:gd name="T76" fmla="*/ 64 w 133"/>
              <a:gd name="T77" fmla="*/ 81 h 92"/>
              <a:gd name="T78" fmla="*/ 70 w 133"/>
              <a:gd name="T79" fmla="*/ 82 h 92"/>
              <a:gd name="T80" fmla="*/ 75 w 133"/>
              <a:gd name="T81" fmla="*/ 84 h 92"/>
              <a:gd name="T82" fmla="*/ 78 w 133"/>
              <a:gd name="T83" fmla="*/ 85 h 92"/>
              <a:gd name="T84" fmla="*/ 91 w 133"/>
              <a:gd name="T85" fmla="*/ 80 h 92"/>
              <a:gd name="T86" fmla="*/ 97 w 133"/>
              <a:gd name="T87" fmla="*/ 76 h 92"/>
              <a:gd name="T88" fmla="*/ 99 w 133"/>
              <a:gd name="T89" fmla="*/ 71 h 92"/>
              <a:gd name="T90" fmla="*/ 103 w 133"/>
              <a:gd name="T91" fmla="*/ 66 h 92"/>
              <a:gd name="T92" fmla="*/ 102 w 133"/>
              <a:gd name="T93" fmla="*/ 63 h 92"/>
              <a:gd name="T94" fmla="*/ 101 w 133"/>
              <a:gd name="T95" fmla="*/ 59 h 92"/>
              <a:gd name="T96" fmla="*/ 102 w 133"/>
              <a:gd name="T97" fmla="*/ 56 h 92"/>
              <a:gd name="T98" fmla="*/ 100 w 133"/>
              <a:gd name="T99" fmla="*/ 48 h 92"/>
              <a:gd name="T100" fmla="*/ 104 w 133"/>
              <a:gd name="T101" fmla="*/ 45 h 92"/>
              <a:gd name="T102" fmla="*/ 95 w 133"/>
              <a:gd name="T103" fmla="*/ 43 h 92"/>
              <a:gd name="T104" fmla="*/ 104 w 133"/>
              <a:gd name="T105" fmla="*/ 36 h 92"/>
              <a:gd name="T106" fmla="*/ 108 w 133"/>
              <a:gd name="T107" fmla="*/ 39 h 92"/>
              <a:gd name="T108" fmla="*/ 115 w 133"/>
              <a:gd name="T109" fmla="*/ 34 h 92"/>
              <a:gd name="T110" fmla="*/ 121 w 133"/>
              <a:gd name="T111" fmla="*/ 32 h 92"/>
              <a:gd name="T112" fmla="*/ 125 w 133"/>
              <a:gd name="T113" fmla="*/ 31 h 92"/>
              <a:gd name="T114" fmla="*/ 127 w 133"/>
              <a:gd name="T115" fmla="*/ 24 h 92"/>
              <a:gd name="T116" fmla="*/ 132 w 133"/>
              <a:gd name="T117" fmla="*/ 18 h 92"/>
              <a:gd name="T118" fmla="*/ 104 w 133"/>
              <a:gd name="T119" fmla="*/ 75 h 92"/>
              <a:gd name="T120" fmla="*/ 78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1"/>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3"/>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0"/>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8"/>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moveTo>
                  <a:pt x="100" y="78"/>
                </a:moveTo>
                <a:cubicBezTo>
                  <a:pt x="100" y="81"/>
                  <a:pt x="101" y="82"/>
                  <a:pt x="101" y="82"/>
                </a:cubicBezTo>
                <a:cubicBezTo>
                  <a:pt x="102" y="82"/>
                  <a:pt x="105" y="76"/>
                  <a:pt x="104" y="75"/>
                </a:cubicBezTo>
                <a:cubicBezTo>
                  <a:pt x="104" y="75"/>
                  <a:pt x="101" y="76"/>
                  <a:pt x="100" y="78"/>
                </a:cubicBezTo>
                <a:moveTo>
                  <a:pt x="77" y="87"/>
                </a:moveTo>
                <a:cubicBezTo>
                  <a:pt x="76" y="87"/>
                  <a:pt x="74" y="89"/>
                  <a:pt x="75" y="90"/>
                </a:cubicBezTo>
                <a:cubicBezTo>
                  <a:pt x="76" y="92"/>
                  <a:pt x="78" y="91"/>
                  <a:pt x="78" y="90"/>
                </a:cubicBezTo>
                <a:cubicBezTo>
                  <a:pt x="79" y="89"/>
                  <a:pt x="80" y="88"/>
                  <a:pt x="80" y="87"/>
                </a:cubicBezTo>
                <a:cubicBezTo>
                  <a:pt x="80" y="87"/>
                  <a:pt x="78" y="87"/>
                  <a:pt x="77"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9"/>
          <p:cNvSpPr>
            <a:spLocks noEditPoints="1"/>
          </p:cNvSpPr>
          <p:nvPr/>
        </p:nvSpPr>
        <p:spPr bwMode="auto">
          <a:xfrm>
            <a:off x="3434864" y="3078758"/>
            <a:ext cx="107245" cy="142994"/>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moveTo>
                  <a:pt x="8" y="12"/>
                </a:moveTo>
                <a:cubicBezTo>
                  <a:pt x="8" y="13"/>
                  <a:pt x="8" y="15"/>
                  <a:pt x="10" y="15"/>
                </a:cubicBezTo>
                <a:cubicBezTo>
                  <a:pt x="11" y="14"/>
                  <a:pt x="8" y="12"/>
                  <a:pt x="8" y="12"/>
                </a:cubicBezTo>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moveTo>
                  <a:pt x="4" y="20"/>
                </a:moveTo>
                <a:cubicBezTo>
                  <a:pt x="3" y="21"/>
                  <a:pt x="0" y="23"/>
                  <a:pt x="1" y="24"/>
                </a:cubicBezTo>
                <a:cubicBezTo>
                  <a:pt x="1" y="24"/>
                  <a:pt x="4" y="21"/>
                  <a:pt x="5" y="20"/>
                </a:cubicBezTo>
                <a:cubicBezTo>
                  <a:pt x="6" y="19"/>
                  <a:pt x="6" y="18"/>
                  <a:pt x="5" y="18"/>
                </a:cubicBezTo>
                <a:cubicBezTo>
                  <a:pt x="5" y="17"/>
                  <a:pt x="5" y="19"/>
                  <a:pt x="4" y="20"/>
                </a:cubicBezTo>
                <a:moveTo>
                  <a:pt x="15" y="21"/>
                </a:moveTo>
                <a:cubicBezTo>
                  <a:pt x="15" y="22"/>
                  <a:pt x="17" y="21"/>
                  <a:pt x="17" y="20"/>
                </a:cubicBezTo>
                <a:cubicBezTo>
                  <a:pt x="16" y="20"/>
                  <a:pt x="15" y="21"/>
                  <a:pt x="15" y="21"/>
                </a:cubicBezTo>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80"/>
          <p:cNvSpPr>
            <a:spLocks noEditPoints="1"/>
          </p:cNvSpPr>
          <p:nvPr/>
        </p:nvSpPr>
        <p:spPr bwMode="auto">
          <a:xfrm>
            <a:off x="3692253" y="3314698"/>
            <a:ext cx="125120" cy="82221"/>
          </a:xfrm>
          <a:custGeom>
            <a:avLst/>
            <a:gdLst>
              <a:gd name="T0" fmla="*/ 20 w 26"/>
              <a:gd name="T1" fmla="*/ 16 h 17"/>
              <a:gd name="T2" fmla="*/ 19 w 26"/>
              <a:gd name="T3" fmla="*/ 15 h 17"/>
              <a:gd name="T4" fmla="*/ 17 w 26"/>
              <a:gd name="T5" fmla="*/ 13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3"/>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81"/>
          <p:cNvSpPr>
            <a:spLocks/>
          </p:cNvSpPr>
          <p:nvPr/>
        </p:nvSpPr>
        <p:spPr bwMode="auto">
          <a:xfrm>
            <a:off x="3048780" y="3178854"/>
            <a:ext cx="25024" cy="42898"/>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82"/>
          <p:cNvSpPr>
            <a:spLocks/>
          </p:cNvSpPr>
          <p:nvPr/>
        </p:nvSpPr>
        <p:spPr bwMode="auto">
          <a:xfrm>
            <a:off x="2655547" y="3404069"/>
            <a:ext cx="75072" cy="15729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4"/>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83"/>
          <p:cNvSpPr>
            <a:spLocks noEditPoints="1"/>
          </p:cNvSpPr>
          <p:nvPr/>
        </p:nvSpPr>
        <p:spPr bwMode="auto">
          <a:xfrm>
            <a:off x="2648397" y="3071608"/>
            <a:ext cx="125120" cy="7864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moveTo>
                  <a:pt x="24" y="15"/>
                </a:moveTo>
                <a:cubicBezTo>
                  <a:pt x="25" y="16"/>
                  <a:pt x="26" y="15"/>
                  <a:pt x="26" y="15"/>
                </a:cubicBezTo>
                <a:cubicBezTo>
                  <a:pt x="26" y="15"/>
                  <a:pt x="23" y="15"/>
                  <a:pt x="24"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84"/>
          <p:cNvSpPr>
            <a:spLocks noEditPoints="1"/>
          </p:cNvSpPr>
          <p:nvPr/>
        </p:nvSpPr>
        <p:spPr bwMode="auto">
          <a:xfrm>
            <a:off x="3391965" y="3396919"/>
            <a:ext cx="439706" cy="389658"/>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moveTo>
                  <a:pt x="41" y="2"/>
                </a:moveTo>
                <a:cubicBezTo>
                  <a:pt x="41" y="2"/>
                  <a:pt x="37" y="2"/>
                  <a:pt x="38" y="3"/>
                </a:cubicBezTo>
                <a:cubicBezTo>
                  <a:pt x="39" y="3"/>
                  <a:pt x="41" y="3"/>
                  <a:pt x="41" y="2"/>
                </a:cubicBezTo>
                <a:moveTo>
                  <a:pt x="52" y="60"/>
                </a:moveTo>
                <a:cubicBezTo>
                  <a:pt x="53" y="61"/>
                  <a:pt x="54" y="61"/>
                  <a:pt x="55" y="60"/>
                </a:cubicBezTo>
                <a:cubicBezTo>
                  <a:pt x="55" y="59"/>
                  <a:pt x="51" y="60"/>
                  <a:pt x="52" y="60"/>
                </a:cubicBezTo>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85"/>
          <p:cNvSpPr>
            <a:spLocks/>
          </p:cNvSpPr>
          <p:nvPr/>
        </p:nvSpPr>
        <p:spPr bwMode="auto">
          <a:xfrm>
            <a:off x="2759217" y="2792770"/>
            <a:ext cx="150144" cy="96521"/>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6"/>
          <p:cNvSpPr>
            <a:spLocks/>
          </p:cNvSpPr>
          <p:nvPr/>
        </p:nvSpPr>
        <p:spPr bwMode="auto">
          <a:xfrm>
            <a:off x="2662696" y="2828519"/>
            <a:ext cx="214491" cy="175168"/>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6"/>
                  <a:pt x="40" y="36"/>
                </a:cubicBezTo>
                <a:cubicBezTo>
                  <a:pt x="40" y="35"/>
                  <a:pt x="41" y="34"/>
                  <a:pt x="41" y="34"/>
                </a:cubicBezTo>
                <a:cubicBezTo>
                  <a:pt x="42" y="34"/>
                  <a:pt x="43" y="34"/>
                  <a:pt x="43" y="33"/>
                </a:cubicBezTo>
                <a:cubicBezTo>
                  <a:pt x="44" y="33"/>
                  <a:pt x="43" y="32"/>
                  <a:pt x="43"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7"/>
          <p:cNvSpPr>
            <a:spLocks noEditPoints="1"/>
          </p:cNvSpPr>
          <p:nvPr/>
        </p:nvSpPr>
        <p:spPr bwMode="auto">
          <a:xfrm>
            <a:off x="2691295" y="2614028"/>
            <a:ext cx="436131" cy="207341"/>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30"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80"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moveTo>
                  <a:pt x="34" y="27"/>
                </a:moveTo>
                <a:cubicBezTo>
                  <a:pt x="33" y="27"/>
                  <a:pt x="31" y="27"/>
                  <a:pt x="30" y="26"/>
                </a:cubicBezTo>
                <a:cubicBezTo>
                  <a:pt x="30" y="26"/>
                  <a:pt x="34" y="26"/>
                  <a:pt x="34" y="27"/>
                </a:cubicBezTo>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8"/>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89"/>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0"/>
          <p:cNvSpPr>
            <a:spLocks/>
          </p:cNvSpPr>
          <p:nvPr/>
        </p:nvSpPr>
        <p:spPr bwMode="auto">
          <a:xfrm>
            <a:off x="2330236" y="3218177"/>
            <a:ext cx="193042" cy="207341"/>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1"/>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1"/>
          <p:cNvSpPr>
            <a:spLocks/>
          </p:cNvSpPr>
          <p:nvPr/>
        </p:nvSpPr>
        <p:spPr bwMode="auto">
          <a:xfrm>
            <a:off x="2505403" y="3303973"/>
            <a:ext cx="14299" cy="25024"/>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2"/>
          <p:cNvSpPr>
            <a:spLocks/>
          </p:cNvSpPr>
          <p:nvPr/>
        </p:nvSpPr>
        <p:spPr bwMode="auto">
          <a:xfrm>
            <a:off x="2516128" y="3389770"/>
            <a:ext cx="114395" cy="185892"/>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3"/>
          <p:cNvSpPr>
            <a:spLocks/>
          </p:cNvSpPr>
          <p:nvPr/>
        </p:nvSpPr>
        <p:spPr bwMode="auto">
          <a:xfrm>
            <a:off x="2508978" y="3289674"/>
            <a:ext cx="117970" cy="114395"/>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4"/>
          <p:cNvSpPr>
            <a:spLocks/>
          </p:cNvSpPr>
          <p:nvPr/>
        </p:nvSpPr>
        <p:spPr bwMode="auto">
          <a:xfrm>
            <a:off x="2544726" y="3382620"/>
            <a:ext cx="32174" cy="85796"/>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5"/>
          <p:cNvSpPr>
            <a:spLocks/>
          </p:cNvSpPr>
          <p:nvPr/>
        </p:nvSpPr>
        <p:spPr bwMode="auto">
          <a:xfrm>
            <a:off x="2920085" y="2810644"/>
            <a:ext cx="82221" cy="60772"/>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0"/>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6"/>
          <p:cNvSpPr>
            <a:spLocks/>
          </p:cNvSpPr>
          <p:nvPr/>
        </p:nvSpPr>
        <p:spPr bwMode="auto">
          <a:xfrm>
            <a:off x="1357877" y="3000111"/>
            <a:ext cx="7150" cy="17874"/>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7"/>
          <p:cNvSpPr>
            <a:spLocks/>
          </p:cNvSpPr>
          <p:nvPr/>
        </p:nvSpPr>
        <p:spPr bwMode="auto">
          <a:xfrm>
            <a:off x="1536619" y="3164554"/>
            <a:ext cx="7150" cy="10725"/>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8"/>
          <p:cNvSpPr>
            <a:spLocks/>
          </p:cNvSpPr>
          <p:nvPr/>
        </p:nvSpPr>
        <p:spPr bwMode="auto">
          <a:xfrm>
            <a:off x="2659122" y="2807070"/>
            <a:ext cx="32174" cy="35748"/>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9"/>
          <p:cNvSpPr>
            <a:spLocks noEditPoints="1"/>
          </p:cNvSpPr>
          <p:nvPr/>
        </p:nvSpPr>
        <p:spPr bwMode="auto">
          <a:xfrm>
            <a:off x="2673421" y="2803495"/>
            <a:ext cx="53623" cy="4289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00"/>
          <p:cNvSpPr>
            <a:spLocks/>
          </p:cNvSpPr>
          <p:nvPr/>
        </p:nvSpPr>
        <p:spPr bwMode="auto">
          <a:xfrm>
            <a:off x="2841439" y="2846393"/>
            <a:ext cx="153718" cy="110820"/>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01"/>
          <p:cNvSpPr>
            <a:spLocks/>
          </p:cNvSpPr>
          <p:nvPr/>
        </p:nvSpPr>
        <p:spPr bwMode="auto">
          <a:xfrm>
            <a:off x="2848589" y="2864267"/>
            <a:ext cx="178742" cy="16086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02"/>
          <p:cNvSpPr>
            <a:spLocks noEditPoints="1"/>
          </p:cNvSpPr>
          <p:nvPr/>
        </p:nvSpPr>
        <p:spPr bwMode="auto">
          <a:xfrm>
            <a:off x="3202498" y="3218177"/>
            <a:ext cx="489754" cy="178742"/>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moveTo>
                  <a:pt x="28" y="20"/>
                </a:moveTo>
                <a:cubicBezTo>
                  <a:pt x="28" y="19"/>
                  <a:pt x="27" y="20"/>
                  <a:pt x="27" y="20"/>
                </a:cubicBezTo>
                <a:cubicBezTo>
                  <a:pt x="28" y="21"/>
                  <a:pt x="28" y="20"/>
                  <a:pt x="28" y="20"/>
                </a:cubicBezTo>
                <a:moveTo>
                  <a:pt x="4" y="10"/>
                </a:moveTo>
                <a:cubicBezTo>
                  <a:pt x="4" y="11"/>
                  <a:pt x="4" y="13"/>
                  <a:pt x="5" y="12"/>
                </a:cubicBezTo>
                <a:cubicBezTo>
                  <a:pt x="6" y="11"/>
                  <a:pt x="4" y="10"/>
                  <a:pt x="4" y="10"/>
                </a:cubicBezTo>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1"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moveTo>
                  <a:pt x="68" y="21"/>
                </a:moveTo>
                <a:cubicBezTo>
                  <a:pt x="68" y="22"/>
                  <a:pt x="70" y="23"/>
                  <a:pt x="71" y="22"/>
                </a:cubicBezTo>
                <a:cubicBezTo>
                  <a:pt x="71" y="21"/>
                  <a:pt x="68" y="20"/>
                  <a:pt x="68" y="21"/>
                </a:cubicBezTo>
                <a:moveTo>
                  <a:pt x="63" y="32"/>
                </a:moveTo>
                <a:cubicBezTo>
                  <a:pt x="61" y="32"/>
                  <a:pt x="60" y="33"/>
                  <a:pt x="58" y="32"/>
                </a:cubicBezTo>
                <a:cubicBezTo>
                  <a:pt x="56" y="32"/>
                  <a:pt x="54" y="32"/>
                  <a:pt x="54" y="33"/>
                </a:cubicBezTo>
                <a:cubicBezTo>
                  <a:pt x="54" y="33"/>
                  <a:pt x="56" y="33"/>
                  <a:pt x="58" y="34"/>
                </a:cubicBezTo>
                <a:cubicBezTo>
                  <a:pt x="59" y="34"/>
                  <a:pt x="61" y="33"/>
                  <a:pt x="62" y="33"/>
                </a:cubicBezTo>
                <a:cubicBezTo>
                  <a:pt x="63" y="33"/>
                  <a:pt x="65" y="32"/>
                  <a:pt x="63" y="32"/>
                </a:cubicBezTo>
                <a:moveTo>
                  <a:pt x="77" y="20"/>
                </a:moveTo>
                <a:cubicBezTo>
                  <a:pt x="75" y="19"/>
                  <a:pt x="72" y="20"/>
                  <a:pt x="72" y="21"/>
                </a:cubicBezTo>
                <a:cubicBezTo>
                  <a:pt x="73" y="22"/>
                  <a:pt x="74" y="21"/>
                  <a:pt x="75" y="21"/>
                </a:cubicBezTo>
                <a:cubicBezTo>
                  <a:pt x="77" y="21"/>
                  <a:pt x="78" y="22"/>
                  <a:pt x="78" y="22"/>
                </a:cubicBezTo>
                <a:cubicBezTo>
                  <a:pt x="79" y="22"/>
                  <a:pt x="78" y="20"/>
                  <a:pt x="77" y="20"/>
                </a:cubicBezTo>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moveTo>
                  <a:pt x="52" y="35"/>
                </a:moveTo>
                <a:cubicBezTo>
                  <a:pt x="53" y="36"/>
                  <a:pt x="54" y="36"/>
                  <a:pt x="54" y="36"/>
                </a:cubicBezTo>
                <a:cubicBezTo>
                  <a:pt x="55" y="36"/>
                  <a:pt x="56" y="37"/>
                  <a:pt x="56" y="36"/>
                </a:cubicBezTo>
                <a:cubicBezTo>
                  <a:pt x="56" y="35"/>
                  <a:pt x="52" y="34"/>
                  <a:pt x="52" y="35"/>
                </a:cubicBezTo>
                <a:moveTo>
                  <a:pt x="49" y="32"/>
                </a:moveTo>
                <a:cubicBezTo>
                  <a:pt x="49" y="32"/>
                  <a:pt x="48" y="33"/>
                  <a:pt x="47" y="32"/>
                </a:cubicBezTo>
                <a:cubicBezTo>
                  <a:pt x="46" y="32"/>
                  <a:pt x="45" y="33"/>
                  <a:pt x="46" y="33"/>
                </a:cubicBezTo>
                <a:cubicBezTo>
                  <a:pt x="46" y="33"/>
                  <a:pt x="47" y="35"/>
                  <a:pt x="49" y="34"/>
                </a:cubicBezTo>
                <a:cubicBezTo>
                  <a:pt x="51" y="33"/>
                  <a:pt x="52" y="34"/>
                  <a:pt x="52" y="33"/>
                </a:cubicBezTo>
                <a:cubicBezTo>
                  <a:pt x="53" y="32"/>
                  <a:pt x="49" y="31"/>
                  <a:pt x="4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03"/>
          <p:cNvSpPr>
            <a:spLocks noEditPoints="1"/>
          </p:cNvSpPr>
          <p:nvPr/>
        </p:nvSpPr>
        <p:spPr bwMode="auto">
          <a:xfrm>
            <a:off x="3513510" y="3371896"/>
            <a:ext cx="32174" cy="14299"/>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04"/>
          <p:cNvSpPr>
            <a:spLocks noEditPoints="1"/>
          </p:cNvSpPr>
          <p:nvPr/>
        </p:nvSpPr>
        <p:spPr bwMode="auto">
          <a:xfrm>
            <a:off x="2273038" y="2735573"/>
            <a:ext cx="121545" cy="128695"/>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05"/>
          <p:cNvSpPr>
            <a:spLocks/>
          </p:cNvSpPr>
          <p:nvPr/>
        </p:nvSpPr>
        <p:spPr bwMode="auto">
          <a:xfrm>
            <a:off x="2394583" y="2782046"/>
            <a:ext cx="14299" cy="14299"/>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406"/>
          <p:cNvSpPr>
            <a:spLocks/>
          </p:cNvSpPr>
          <p:nvPr/>
        </p:nvSpPr>
        <p:spPr bwMode="auto">
          <a:xfrm>
            <a:off x="2398158" y="2746297"/>
            <a:ext cx="42898" cy="50048"/>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07"/>
          <p:cNvSpPr>
            <a:spLocks/>
          </p:cNvSpPr>
          <p:nvPr/>
        </p:nvSpPr>
        <p:spPr bwMode="auto">
          <a:xfrm>
            <a:off x="3431289" y="1738190"/>
            <a:ext cx="607800" cy="722119"/>
          </a:xfrm>
          <a:custGeom>
            <a:avLst/>
            <a:gdLst>
              <a:gd name="T0" fmla="*/ 0 w 300"/>
              <a:gd name="T1" fmla="*/ 202 h 202"/>
              <a:gd name="T2" fmla="*/ 0 w 300"/>
              <a:gd name="T3" fmla="*/ 0 h 202"/>
              <a:gd name="T4" fmla="*/ 300 w 300"/>
              <a:gd name="T5" fmla="*/ 0 h 202"/>
            </a:gdLst>
            <a:ahLst/>
            <a:cxnLst>
              <a:cxn ang="0">
                <a:pos x="T0" y="T1"/>
              </a:cxn>
              <a:cxn ang="0">
                <a:pos x="T2" y="T3"/>
              </a:cxn>
              <a:cxn ang="0">
                <a:pos x="T4" y="T5"/>
              </a:cxn>
            </a:cxnLst>
            <a:rect l="0" t="0" r="r" b="b"/>
            <a:pathLst>
              <a:path w="300" h="202">
                <a:moveTo>
                  <a:pt x="0" y="202"/>
                </a:moveTo>
                <a:lnTo>
                  <a:pt x="0" y="0"/>
                </a:lnTo>
                <a:lnTo>
                  <a:pt x="30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p:cNvGrpSpPr/>
          <p:nvPr/>
        </p:nvGrpSpPr>
        <p:grpSpPr>
          <a:xfrm>
            <a:off x="3349067" y="2374513"/>
            <a:ext cx="164443" cy="164443"/>
            <a:chOff x="3349067" y="2374513"/>
            <a:chExt cx="164443" cy="164443"/>
          </a:xfrm>
        </p:grpSpPr>
        <p:sp>
          <p:nvSpPr>
            <p:cNvPr id="181" name="Oval 408"/>
            <p:cNvSpPr>
              <a:spLocks noChangeArrowheads="1"/>
            </p:cNvSpPr>
            <p:nvPr/>
          </p:nvSpPr>
          <p:spPr bwMode="auto">
            <a:xfrm>
              <a:off x="3359792" y="2381663"/>
              <a:ext cx="142994" cy="14656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3" name="Freeform 410"/>
          <p:cNvSpPr>
            <a:spLocks/>
          </p:cNvSpPr>
          <p:nvPr/>
        </p:nvSpPr>
        <p:spPr bwMode="auto">
          <a:xfrm>
            <a:off x="1676038" y="3436243"/>
            <a:ext cx="1068879" cy="722119"/>
          </a:xfrm>
          <a:custGeom>
            <a:avLst/>
            <a:gdLst>
              <a:gd name="T0" fmla="*/ 0 w 299"/>
              <a:gd name="T1" fmla="*/ 0 h 202"/>
              <a:gd name="T2" fmla="*/ 0 w 299"/>
              <a:gd name="T3" fmla="*/ 202 h 202"/>
              <a:gd name="T4" fmla="*/ 299 w 299"/>
              <a:gd name="T5" fmla="*/ 202 h 202"/>
            </a:gdLst>
            <a:ahLst/>
            <a:cxnLst>
              <a:cxn ang="0">
                <a:pos x="T0" y="T1"/>
              </a:cxn>
              <a:cxn ang="0">
                <a:pos x="T2" y="T3"/>
              </a:cxn>
              <a:cxn ang="0">
                <a:pos x="T4" y="T5"/>
              </a:cxn>
            </a:cxnLst>
            <a:rect l="0" t="0" r="r" b="b"/>
            <a:pathLst>
              <a:path w="299" h="202">
                <a:moveTo>
                  <a:pt x="0" y="0"/>
                </a:moveTo>
                <a:lnTo>
                  <a:pt x="0" y="202"/>
                </a:lnTo>
                <a:lnTo>
                  <a:pt x="299" y="202"/>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Oval 411"/>
          <p:cNvSpPr>
            <a:spLocks noChangeArrowheads="1"/>
          </p:cNvSpPr>
          <p:nvPr/>
        </p:nvSpPr>
        <p:spPr bwMode="auto">
          <a:xfrm>
            <a:off x="1600967" y="3368321"/>
            <a:ext cx="146569" cy="14299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412"/>
          <p:cNvSpPr>
            <a:spLocks noEditPoints="1"/>
          </p:cNvSpPr>
          <p:nvPr/>
        </p:nvSpPr>
        <p:spPr bwMode="auto">
          <a:xfrm>
            <a:off x="1593817" y="3357596"/>
            <a:ext cx="164443" cy="164443"/>
          </a:xfrm>
          <a:custGeom>
            <a:avLst/>
            <a:gdLst>
              <a:gd name="T0" fmla="*/ 0 w 34"/>
              <a:gd name="T1" fmla="*/ 17 h 34"/>
              <a:gd name="T2" fmla="*/ 17 w 34"/>
              <a:gd name="T3" fmla="*/ 34 h 34"/>
              <a:gd name="T4" fmla="*/ 34 w 34"/>
              <a:gd name="T5" fmla="*/ 17 h 34"/>
              <a:gd name="T6" fmla="*/ 17 w 34"/>
              <a:gd name="T7" fmla="*/ 0 h 34"/>
              <a:gd name="T8" fmla="*/ 0 w 34"/>
              <a:gd name="T9" fmla="*/ 17 h 34"/>
              <a:gd name="T10" fmla="*/ 0 w 34"/>
              <a:gd name="T11" fmla="*/ 17 h 34"/>
              <a:gd name="T12" fmla="*/ 30 w 34"/>
              <a:gd name="T13" fmla="*/ 17 h 34"/>
              <a:gd name="T14" fmla="*/ 17 w 34"/>
              <a:gd name="T15" fmla="*/ 30 h 34"/>
              <a:gd name="T16" fmla="*/ 4 w 34"/>
              <a:gd name="T17" fmla="*/ 17 h 34"/>
              <a:gd name="T18" fmla="*/ 17 w 34"/>
              <a:gd name="T19" fmla="*/ 4 h 34"/>
              <a:gd name="T20" fmla="*/ 30 w 34"/>
              <a:gd name="T21" fmla="*/ 17 h 34"/>
              <a:gd name="T22" fmla="*/ 30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17"/>
                </a:moveTo>
                <a:cubicBezTo>
                  <a:pt x="0" y="26"/>
                  <a:pt x="8" y="34"/>
                  <a:pt x="17" y="34"/>
                </a:cubicBezTo>
                <a:cubicBezTo>
                  <a:pt x="26" y="34"/>
                  <a:pt x="34" y="26"/>
                  <a:pt x="34" y="17"/>
                </a:cubicBezTo>
                <a:cubicBezTo>
                  <a:pt x="34" y="8"/>
                  <a:pt x="26" y="0"/>
                  <a:pt x="17" y="0"/>
                </a:cubicBezTo>
                <a:cubicBezTo>
                  <a:pt x="8" y="0"/>
                  <a:pt x="0" y="8"/>
                  <a:pt x="0" y="17"/>
                </a:cubicBezTo>
                <a:cubicBezTo>
                  <a:pt x="0" y="26"/>
                  <a:pt x="0" y="8"/>
                  <a:pt x="0" y="17"/>
                </a:cubicBezTo>
                <a:moveTo>
                  <a:pt x="30" y="17"/>
                </a:moveTo>
                <a:cubicBezTo>
                  <a:pt x="30" y="24"/>
                  <a:pt x="24" y="30"/>
                  <a:pt x="17" y="30"/>
                </a:cubicBezTo>
                <a:cubicBezTo>
                  <a:pt x="10" y="30"/>
                  <a:pt x="4" y="24"/>
                  <a:pt x="4" y="17"/>
                </a:cubicBezTo>
                <a:cubicBezTo>
                  <a:pt x="4" y="10"/>
                  <a:pt x="10" y="4"/>
                  <a:pt x="17" y="4"/>
                </a:cubicBezTo>
                <a:cubicBezTo>
                  <a:pt x="24" y="4"/>
                  <a:pt x="30" y="10"/>
                  <a:pt x="30" y="17"/>
                </a:cubicBezTo>
                <a:cubicBezTo>
                  <a:pt x="30" y="24"/>
                  <a:pt x="30" y="10"/>
                  <a:pt x="30"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413"/>
          <p:cNvSpPr>
            <a:spLocks/>
          </p:cNvSpPr>
          <p:nvPr/>
        </p:nvSpPr>
        <p:spPr bwMode="auto">
          <a:xfrm>
            <a:off x="768027" y="1505825"/>
            <a:ext cx="1004532" cy="625598"/>
          </a:xfrm>
          <a:custGeom>
            <a:avLst/>
            <a:gdLst>
              <a:gd name="T0" fmla="*/ 281 w 281"/>
              <a:gd name="T1" fmla="*/ 201 h 201"/>
              <a:gd name="T2" fmla="*/ 281 w 281"/>
              <a:gd name="T3" fmla="*/ 0 h 201"/>
              <a:gd name="T4" fmla="*/ 0 w 281"/>
              <a:gd name="T5" fmla="*/ 0 h 201"/>
            </a:gdLst>
            <a:ahLst/>
            <a:cxnLst>
              <a:cxn ang="0">
                <a:pos x="T0" y="T1"/>
              </a:cxn>
              <a:cxn ang="0">
                <a:pos x="T2" y="T3"/>
              </a:cxn>
              <a:cxn ang="0">
                <a:pos x="T4" y="T5"/>
              </a:cxn>
            </a:cxnLst>
            <a:rect l="0" t="0" r="r" b="b"/>
            <a:pathLst>
              <a:path w="281" h="201">
                <a:moveTo>
                  <a:pt x="281" y="201"/>
                </a:moveTo>
                <a:lnTo>
                  <a:pt x="281" y="0"/>
                </a:lnTo>
                <a:lnTo>
                  <a:pt x="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Oval 414"/>
          <p:cNvSpPr>
            <a:spLocks noChangeArrowheads="1"/>
          </p:cNvSpPr>
          <p:nvPr/>
        </p:nvSpPr>
        <p:spPr bwMode="auto">
          <a:xfrm>
            <a:off x="1697488" y="2056352"/>
            <a:ext cx="146569" cy="142994"/>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15"/>
          <p:cNvSpPr>
            <a:spLocks noEditPoints="1"/>
          </p:cNvSpPr>
          <p:nvPr/>
        </p:nvSpPr>
        <p:spPr bwMode="auto">
          <a:xfrm>
            <a:off x="1690338" y="2045627"/>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8"/>
                  <a:pt x="26" y="0"/>
                  <a:pt x="17" y="0"/>
                </a:cubicBezTo>
                <a:cubicBezTo>
                  <a:pt x="7" y="0"/>
                  <a:pt x="0" y="8"/>
                  <a:pt x="0" y="17"/>
                </a:cubicBezTo>
                <a:cubicBezTo>
                  <a:pt x="0" y="27"/>
                  <a:pt x="7" y="34"/>
                  <a:pt x="17" y="34"/>
                </a:cubicBezTo>
                <a:cubicBezTo>
                  <a:pt x="26" y="34"/>
                  <a:pt x="34" y="27"/>
                  <a:pt x="34" y="17"/>
                </a:cubicBezTo>
                <a:cubicBezTo>
                  <a:pt x="34" y="8"/>
                  <a:pt x="34" y="27"/>
                  <a:pt x="34" y="17"/>
                </a:cubicBezTo>
                <a:moveTo>
                  <a:pt x="4" y="17"/>
                </a:moveTo>
                <a:cubicBezTo>
                  <a:pt x="4" y="10"/>
                  <a:pt x="9" y="4"/>
                  <a:pt x="17" y="4"/>
                </a:cubicBezTo>
                <a:cubicBezTo>
                  <a:pt x="24" y="4"/>
                  <a:pt x="30" y="10"/>
                  <a:pt x="30" y="17"/>
                </a:cubicBezTo>
                <a:cubicBezTo>
                  <a:pt x="30" y="24"/>
                  <a:pt x="24" y="30"/>
                  <a:pt x="17" y="30"/>
                </a:cubicBezTo>
                <a:cubicBezTo>
                  <a:pt x="9"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Text Placeholder 2"/>
          <p:cNvSpPr txBox="1">
            <a:spLocks/>
          </p:cNvSpPr>
          <p:nvPr/>
        </p:nvSpPr>
        <p:spPr>
          <a:xfrm>
            <a:off x="4159037" y="152320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02</a:t>
            </a:r>
          </a:p>
          <a:p>
            <a:pPr>
              <a:lnSpc>
                <a:spcPct val="100000"/>
              </a:lnSpc>
              <a:spcAft>
                <a:spcPts val="0"/>
              </a:spcAft>
              <a:buClr>
                <a:schemeClr val="tx2"/>
              </a:buClr>
            </a:pPr>
            <a:r>
              <a:rPr lang="en-US" sz="1200" dirty="0">
                <a:solidFill>
                  <a:schemeClr val="bg1"/>
                </a:solidFill>
              </a:rPr>
              <a:t>Lorem ipsum</a:t>
            </a:r>
          </a:p>
        </p:txBody>
      </p:sp>
      <p:sp>
        <p:nvSpPr>
          <p:cNvPr id="191" name="Text Placeholder 2"/>
          <p:cNvSpPr txBox="1">
            <a:spLocks/>
          </p:cNvSpPr>
          <p:nvPr/>
        </p:nvSpPr>
        <p:spPr>
          <a:xfrm>
            <a:off x="396243" y="140068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01</a:t>
            </a:r>
          </a:p>
          <a:p>
            <a:pPr>
              <a:lnSpc>
                <a:spcPct val="100000"/>
              </a:lnSpc>
              <a:spcAft>
                <a:spcPts val="0"/>
              </a:spcAft>
              <a:buClr>
                <a:schemeClr val="tx2"/>
              </a:buClr>
            </a:pPr>
            <a:r>
              <a:rPr lang="en-US" sz="1200" dirty="0">
                <a:solidFill>
                  <a:schemeClr val="bg1"/>
                </a:solidFill>
              </a:rPr>
              <a:t>Lorem ipsum</a:t>
            </a:r>
          </a:p>
        </p:txBody>
      </p:sp>
      <p:sp>
        <p:nvSpPr>
          <p:cNvPr id="192" name="Text Placeholder 2"/>
          <p:cNvSpPr txBox="1">
            <a:spLocks/>
          </p:cNvSpPr>
          <p:nvPr/>
        </p:nvSpPr>
        <p:spPr>
          <a:xfrm>
            <a:off x="2783373" y="3949410"/>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03</a:t>
            </a:r>
          </a:p>
          <a:p>
            <a:pPr>
              <a:lnSpc>
                <a:spcPct val="100000"/>
              </a:lnSpc>
              <a:spcAft>
                <a:spcPts val="0"/>
              </a:spcAft>
              <a:buClr>
                <a:schemeClr val="tx2"/>
              </a:buClr>
            </a:pPr>
            <a:r>
              <a:rPr lang="en-US" sz="1200" dirty="0">
                <a:solidFill>
                  <a:schemeClr val="bg1"/>
                </a:solidFill>
              </a:rPr>
              <a:t>Lorem ipsum</a:t>
            </a:r>
          </a:p>
        </p:txBody>
      </p:sp>
      <p:grpSp>
        <p:nvGrpSpPr>
          <p:cNvPr id="424" name="Group 423"/>
          <p:cNvGrpSpPr/>
          <p:nvPr/>
        </p:nvGrpSpPr>
        <p:grpSpPr>
          <a:xfrm>
            <a:off x="4745781" y="2184738"/>
            <a:ext cx="2298111" cy="1802338"/>
            <a:chOff x="4525192" y="2175954"/>
            <a:chExt cx="2298111" cy="1802338"/>
          </a:xfrm>
        </p:grpSpPr>
        <p:sp>
          <p:nvSpPr>
            <p:cNvPr id="189" name="Text Placeholder 2"/>
            <p:cNvSpPr txBox="1">
              <a:spLocks/>
            </p:cNvSpPr>
            <p:nvPr/>
          </p:nvSpPr>
          <p:spPr>
            <a:xfrm>
              <a:off x="4836365" y="2175954"/>
              <a:ext cx="1881765"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005A82"/>
                  </a:solidFill>
                </a:rPr>
                <a:t>Lorem ipsum </a:t>
              </a:r>
              <a:r>
                <a:rPr lang="en-US" sz="900" dirty="0">
                  <a:solidFill>
                    <a:schemeClr val="bg1"/>
                  </a:solidFill>
                </a:rPr>
                <a:t>dolor sit amet, consectetur adipiscing elit. Nulla lorem, ondimentum vehicula at. </a:t>
              </a:r>
            </a:p>
          </p:txBody>
        </p:sp>
        <p:sp>
          <p:nvSpPr>
            <p:cNvPr id="193" name="Text Placeholder 2"/>
            <p:cNvSpPr txBox="1">
              <a:spLocks/>
            </p:cNvSpPr>
            <p:nvPr/>
          </p:nvSpPr>
          <p:spPr>
            <a:xfrm>
              <a:off x="4836364" y="2902394"/>
              <a:ext cx="1971551"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893713"/>
                  </a:solidFill>
                </a:rPr>
                <a:t>Lorem ipsum </a:t>
              </a:r>
              <a:r>
                <a:rPr lang="en-US" sz="900" dirty="0">
                  <a:solidFill>
                    <a:schemeClr val="bg1"/>
                  </a:solidFill>
                </a:rPr>
                <a:t>dolor sit amet, consectetur adipiscing elit. Nulla lorem, ondimentum vehicula at. </a:t>
              </a:r>
            </a:p>
          </p:txBody>
        </p:sp>
        <p:sp>
          <p:nvSpPr>
            <p:cNvPr id="194" name="Text Placeholder 2"/>
            <p:cNvSpPr txBox="1">
              <a:spLocks/>
            </p:cNvSpPr>
            <p:nvPr/>
          </p:nvSpPr>
          <p:spPr>
            <a:xfrm>
              <a:off x="4836365" y="3562794"/>
              <a:ext cx="1986938"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chemeClr val="accent4"/>
                  </a:solidFill>
                </a:rPr>
                <a:t>Lorem ipsum </a:t>
              </a:r>
              <a:r>
                <a:rPr lang="en-US" sz="900" dirty="0">
                  <a:solidFill>
                    <a:schemeClr val="bg1"/>
                  </a:solidFill>
                </a:rPr>
                <a:t>dolor sit amet, consectetur adipiscing elit. Nulla lorem, ondimentum vehicula at. </a:t>
              </a:r>
            </a:p>
          </p:txBody>
        </p:sp>
        <p:grpSp>
          <p:nvGrpSpPr>
            <p:cNvPr id="198" name="Group 197"/>
            <p:cNvGrpSpPr/>
            <p:nvPr/>
          </p:nvGrpSpPr>
          <p:grpSpPr>
            <a:xfrm>
              <a:off x="4525192" y="2195913"/>
              <a:ext cx="164443" cy="164443"/>
              <a:chOff x="3349067" y="2374513"/>
              <a:chExt cx="164443" cy="164443"/>
            </a:xfrm>
          </p:grpSpPr>
          <p:sp>
            <p:nvSpPr>
              <p:cNvPr id="199" name="Oval 408"/>
              <p:cNvSpPr>
                <a:spLocks noChangeArrowheads="1"/>
              </p:cNvSpPr>
              <p:nvPr/>
            </p:nvSpPr>
            <p:spPr bwMode="auto">
              <a:xfrm>
                <a:off x="3359792" y="2381663"/>
                <a:ext cx="142994" cy="146569"/>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0"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1" name="Group 200"/>
            <p:cNvGrpSpPr/>
            <p:nvPr/>
          </p:nvGrpSpPr>
          <p:grpSpPr>
            <a:xfrm>
              <a:off x="4525192" y="2907113"/>
              <a:ext cx="164443" cy="164443"/>
              <a:chOff x="3349067" y="2374513"/>
              <a:chExt cx="164443" cy="164443"/>
            </a:xfrm>
          </p:grpSpPr>
          <p:sp>
            <p:nvSpPr>
              <p:cNvPr id="202" name="Oval 408"/>
              <p:cNvSpPr>
                <a:spLocks noChangeArrowheads="1"/>
              </p:cNvSpPr>
              <p:nvPr/>
            </p:nvSpPr>
            <p:spPr bwMode="auto">
              <a:xfrm>
                <a:off x="3359792" y="2381663"/>
                <a:ext cx="142994" cy="146569"/>
              </a:xfrm>
              <a:prstGeom prst="ellipse">
                <a:avLst/>
              </a:pr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3"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4" name="Group 203"/>
            <p:cNvGrpSpPr/>
            <p:nvPr/>
          </p:nvGrpSpPr>
          <p:grpSpPr>
            <a:xfrm>
              <a:off x="4525192" y="3582753"/>
              <a:ext cx="164443" cy="164443"/>
              <a:chOff x="3349067" y="2374513"/>
              <a:chExt cx="164443" cy="164443"/>
            </a:xfrm>
          </p:grpSpPr>
          <p:sp>
            <p:nvSpPr>
              <p:cNvPr id="205" name="Oval 408"/>
              <p:cNvSpPr>
                <a:spLocks noChangeArrowheads="1"/>
              </p:cNvSpPr>
              <p:nvPr/>
            </p:nvSpPr>
            <p:spPr bwMode="auto">
              <a:xfrm>
                <a:off x="3359792" y="2381663"/>
                <a:ext cx="142994" cy="14656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6"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grpSp>
        <p:nvGrpSpPr>
          <p:cNvPr id="435" name="Group 434"/>
          <p:cNvGrpSpPr/>
          <p:nvPr/>
        </p:nvGrpSpPr>
        <p:grpSpPr>
          <a:xfrm>
            <a:off x="9132889" y="2329097"/>
            <a:ext cx="2422652" cy="1198944"/>
            <a:chOff x="9132889" y="2532297"/>
            <a:chExt cx="2422652" cy="1198944"/>
          </a:xfrm>
        </p:grpSpPr>
        <p:sp>
          <p:nvSpPr>
            <p:cNvPr id="421" name="Text Placeholder 2"/>
            <p:cNvSpPr txBox="1">
              <a:spLocks/>
            </p:cNvSpPr>
            <p:nvPr/>
          </p:nvSpPr>
          <p:spPr>
            <a:xfrm>
              <a:off x="10485929" y="259034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sp>
          <p:nvSpPr>
            <p:cNvPr id="219" name="Freeform 419"/>
            <p:cNvSpPr>
              <a:spLocks/>
            </p:cNvSpPr>
            <p:nvPr/>
          </p:nvSpPr>
          <p:spPr bwMode="auto">
            <a:xfrm>
              <a:off x="9132889" y="2699366"/>
              <a:ext cx="1677988" cy="841375"/>
            </a:xfrm>
            <a:custGeom>
              <a:avLst/>
              <a:gdLst>
                <a:gd name="T0" fmla="*/ 399 w 399"/>
                <a:gd name="T1" fmla="*/ 200 h 200"/>
                <a:gd name="T2" fmla="*/ 383 w 399"/>
                <a:gd name="T3" fmla="*/ 200 h 200"/>
                <a:gd name="T4" fmla="*/ 199 w 399"/>
                <a:gd name="T5" fmla="*/ 16 h 200"/>
                <a:gd name="T6" fmla="*/ 16 w 399"/>
                <a:gd name="T7" fmla="*/ 200 h 200"/>
                <a:gd name="T8" fmla="*/ 0 w 399"/>
                <a:gd name="T9" fmla="*/ 200 h 200"/>
                <a:gd name="T10" fmla="*/ 199 w 399"/>
                <a:gd name="T11" fmla="*/ 0 h 200"/>
                <a:gd name="T12" fmla="*/ 399 w 39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99" h="200">
                  <a:moveTo>
                    <a:pt x="399" y="200"/>
                  </a:moveTo>
                  <a:cubicBezTo>
                    <a:pt x="383" y="200"/>
                    <a:pt x="383" y="200"/>
                    <a:pt x="383" y="200"/>
                  </a:cubicBezTo>
                  <a:cubicBezTo>
                    <a:pt x="383" y="98"/>
                    <a:pt x="301" y="16"/>
                    <a:pt x="199" y="16"/>
                  </a:cubicBezTo>
                  <a:cubicBezTo>
                    <a:pt x="98" y="16"/>
                    <a:pt x="16" y="98"/>
                    <a:pt x="16" y="200"/>
                  </a:cubicBezTo>
                  <a:cubicBezTo>
                    <a:pt x="0" y="200"/>
                    <a:pt x="0" y="200"/>
                    <a:pt x="0" y="200"/>
                  </a:cubicBezTo>
                  <a:cubicBezTo>
                    <a:pt x="0" y="90"/>
                    <a:pt x="89" y="0"/>
                    <a:pt x="199" y="0"/>
                  </a:cubicBezTo>
                  <a:cubicBezTo>
                    <a:pt x="309" y="0"/>
                    <a:pt x="399" y="90"/>
                    <a:pt x="399" y="200"/>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420"/>
            <p:cNvSpPr>
              <a:spLocks/>
            </p:cNvSpPr>
            <p:nvPr/>
          </p:nvSpPr>
          <p:spPr bwMode="auto">
            <a:xfrm>
              <a:off x="9229726" y="2796203"/>
              <a:ext cx="1114425" cy="744538"/>
            </a:xfrm>
            <a:custGeom>
              <a:avLst/>
              <a:gdLst>
                <a:gd name="T0" fmla="*/ 16 w 265"/>
                <a:gd name="T1" fmla="*/ 177 h 177"/>
                <a:gd name="T2" fmla="*/ 0 w 265"/>
                <a:gd name="T3" fmla="*/ 177 h 177"/>
                <a:gd name="T4" fmla="*/ 176 w 265"/>
                <a:gd name="T5" fmla="*/ 0 h 177"/>
                <a:gd name="T6" fmla="*/ 265 w 265"/>
                <a:gd name="T7" fmla="*/ 24 h 177"/>
                <a:gd name="T8" fmla="*/ 257 w 265"/>
                <a:gd name="T9" fmla="*/ 38 h 177"/>
                <a:gd name="T10" fmla="*/ 176 w 265"/>
                <a:gd name="T11" fmla="*/ 16 h 177"/>
                <a:gd name="T12" fmla="*/ 16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16" y="177"/>
                  </a:moveTo>
                  <a:cubicBezTo>
                    <a:pt x="0" y="177"/>
                    <a:pt x="0" y="177"/>
                    <a:pt x="0" y="177"/>
                  </a:cubicBezTo>
                  <a:cubicBezTo>
                    <a:pt x="0" y="79"/>
                    <a:pt x="79" y="0"/>
                    <a:pt x="176" y="0"/>
                  </a:cubicBezTo>
                  <a:cubicBezTo>
                    <a:pt x="207" y="0"/>
                    <a:pt x="238" y="8"/>
                    <a:pt x="265" y="24"/>
                  </a:cubicBezTo>
                  <a:cubicBezTo>
                    <a:pt x="257" y="38"/>
                    <a:pt x="257" y="38"/>
                    <a:pt x="257" y="38"/>
                  </a:cubicBezTo>
                  <a:cubicBezTo>
                    <a:pt x="232" y="23"/>
                    <a:pt x="205" y="16"/>
                    <a:pt x="176" y="16"/>
                  </a:cubicBezTo>
                  <a:cubicBezTo>
                    <a:pt x="88" y="16"/>
                    <a:pt x="16" y="88"/>
                    <a:pt x="16"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421"/>
            <p:cNvSpPr>
              <a:spLocks/>
            </p:cNvSpPr>
            <p:nvPr/>
          </p:nvSpPr>
          <p:spPr bwMode="auto">
            <a:xfrm>
              <a:off x="9645651" y="2893041"/>
              <a:ext cx="971550" cy="647700"/>
            </a:xfrm>
            <a:custGeom>
              <a:avLst/>
              <a:gdLst>
                <a:gd name="T0" fmla="*/ 231 w 231"/>
                <a:gd name="T1" fmla="*/ 154 h 154"/>
                <a:gd name="T2" fmla="*/ 215 w 231"/>
                <a:gd name="T3" fmla="*/ 154 h 154"/>
                <a:gd name="T4" fmla="*/ 77 w 231"/>
                <a:gd name="T5" fmla="*/ 16 h 154"/>
                <a:gd name="T6" fmla="*/ 8 w 231"/>
                <a:gd name="T7" fmla="*/ 34 h 154"/>
                <a:gd name="T8" fmla="*/ 0 w 231"/>
                <a:gd name="T9" fmla="*/ 21 h 154"/>
                <a:gd name="T10" fmla="*/ 77 w 231"/>
                <a:gd name="T11" fmla="*/ 0 h 154"/>
                <a:gd name="T12" fmla="*/ 231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231" y="154"/>
                  </a:moveTo>
                  <a:cubicBezTo>
                    <a:pt x="215" y="154"/>
                    <a:pt x="215" y="154"/>
                    <a:pt x="215" y="154"/>
                  </a:cubicBezTo>
                  <a:cubicBezTo>
                    <a:pt x="215" y="78"/>
                    <a:pt x="153" y="16"/>
                    <a:pt x="77" y="16"/>
                  </a:cubicBezTo>
                  <a:cubicBezTo>
                    <a:pt x="53" y="16"/>
                    <a:pt x="29" y="22"/>
                    <a:pt x="8" y="34"/>
                  </a:cubicBezTo>
                  <a:cubicBezTo>
                    <a:pt x="0" y="21"/>
                    <a:pt x="0" y="21"/>
                    <a:pt x="0" y="21"/>
                  </a:cubicBezTo>
                  <a:cubicBezTo>
                    <a:pt x="24" y="7"/>
                    <a:pt x="50" y="0"/>
                    <a:pt x="77" y="0"/>
                  </a:cubicBezTo>
                  <a:cubicBezTo>
                    <a:pt x="162" y="0"/>
                    <a:pt x="231" y="69"/>
                    <a:pt x="231" y="1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422"/>
            <p:cNvSpPr>
              <a:spLocks/>
            </p:cNvSpPr>
            <p:nvPr/>
          </p:nvSpPr>
          <p:spPr bwMode="auto">
            <a:xfrm>
              <a:off x="9418639" y="2989878"/>
              <a:ext cx="550863" cy="550863"/>
            </a:xfrm>
            <a:custGeom>
              <a:avLst/>
              <a:gdLst>
                <a:gd name="T0" fmla="*/ 16 w 131"/>
                <a:gd name="T1" fmla="*/ 131 h 131"/>
                <a:gd name="T2" fmla="*/ 0 w 131"/>
                <a:gd name="T3" fmla="*/ 131 h 131"/>
                <a:gd name="T4" fmla="*/ 131 w 131"/>
                <a:gd name="T5" fmla="*/ 0 h 131"/>
                <a:gd name="T6" fmla="*/ 131 w 131"/>
                <a:gd name="T7" fmla="*/ 16 h 131"/>
                <a:gd name="T8" fmla="*/ 16 w 131"/>
                <a:gd name="T9" fmla="*/ 131 h 131"/>
              </a:gdLst>
              <a:ahLst/>
              <a:cxnLst>
                <a:cxn ang="0">
                  <a:pos x="T0" y="T1"/>
                </a:cxn>
                <a:cxn ang="0">
                  <a:pos x="T2" y="T3"/>
                </a:cxn>
                <a:cxn ang="0">
                  <a:pos x="T4" y="T5"/>
                </a:cxn>
                <a:cxn ang="0">
                  <a:pos x="T6" y="T7"/>
                </a:cxn>
                <a:cxn ang="0">
                  <a:pos x="T8" y="T9"/>
                </a:cxn>
              </a:cxnLst>
              <a:rect l="0" t="0" r="r" b="b"/>
              <a:pathLst>
                <a:path w="131" h="131">
                  <a:moveTo>
                    <a:pt x="16" y="131"/>
                  </a:moveTo>
                  <a:cubicBezTo>
                    <a:pt x="0" y="131"/>
                    <a:pt x="0" y="131"/>
                    <a:pt x="0" y="131"/>
                  </a:cubicBezTo>
                  <a:cubicBezTo>
                    <a:pt x="0" y="59"/>
                    <a:pt x="59" y="0"/>
                    <a:pt x="131" y="0"/>
                  </a:cubicBezTo>
                  <a:cubicBezTo>
                    <a:pt x="131" y="16"/>
                    <a:pt x="131" y="16"/>
                    <a:pt x="131" y="16"/>
                  </a:cubicBezTo>
                  <a:cubicBezTo>
                    <a:pt x="68" y="16"/>
                    <a:pt x="16" y="67"/>
                    <a:pt x="16"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423"/>
            <p:cNvSpPr>
              <a:spLocks/>
            </p:cNvSpPr>
            <p:nvPr/>
          </p:nvSpPr>
          <p:spPr bwMode="auto">
            <a:xfrm>
              <a:off x="9515476" y="3086716"/>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7"/>
                    <a:pt x="159" y="16"/>
                    <a:pt x="108" y="16"/>
                  </a:cubicBezTo>
                  <a:cubicBezTo>
                    <a:pt x="58" y="16"/>
                    <a:pt x="16" y="57"/>
                    <a:pt x="16" y="108"/>
                  </a:cubicBezTo>
                  <a:cubicBezTo>
                    <a:pt x="0" y="108"/>
                    <a:pt x="0" y="108"/>
                    <a:pt x="0" y="108"/>
                  </a:cubicBezTo>
                  <a:cubicBezTo>
                    <a:pt x="0" y="48"/>
                    <a:pt x="49" y="0"/>
                    <a:pt x="108" y="0"/>
                  </a:cubicBezTo>
                  <a:cubicBezTo>
                    <a:pt x="168" y="0"/>
                    <a:pt x="216" y="48"/>
                    <a:pt x="216" y="108"/>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424"/>
            <p:cNvSpPr>
              <a:spLocks/>
            </p:cNvSpPr>
            <p:nvPr/>
          </p:nvSpPr>
          <p:spPr bwMode="auto">
            <a:xfrm>
              <a:off x="9645651" y="3213716"/>
              <a:ext cx="652463" cy="327025"/>
            </a:xfrm>
            <a:custGeom>
              <a:avLst/>
              <a:gdLst>
                <a:gd name="T0" fmla="*/ 0 w 155"/>
                <a:gd name="T1" fmla="*/ 78 h 78"/>
                <a:gd name="T2" fmla="*/ 77 w 155"/>
                <a:gd name="T3" fmla="*/ 0 h 78"/>
                <a:gd name="T4" fmla="*/ 155 w 155"/>
                <a:gd name="T5" fmla="*/ 78 h 78"/>
              </a:gdLst>
              <a:ahLst/>
              <a:cxnLst>
                <a:cxn ang="0">
                  <a:pos x="T0" y="T1"/>
                </a:cxn>
                <a:cxn ang="0">
                  <a:pos x="T2" y="T3"/>
                </a:cxn>
                <a:cxn ang="0">
                  <a:pos x="T4" y="T5"/>
                </a:cxn>
              </a:cxnLst>
              <a:rect l="0" t="0" r="r" b="b"/>
              <a:pathLst>
                <a:path w="155" h="78">
                  <a:moveTo>
                    <a:pt x="0" y="78"/>
                  </a:moveTo>
                  <a:cubicBezTo>
                    <a:pt x="0" y="35"/>
                    <a:pt x="35" y="0"/>
                    <a:pt x="77" y="0"/>
                  </a:cubicBezTo>
                  <a:cubicBezTo>
                    <a:pt x="120" y="0"/>
                    <a:pt x="155" y="35"/>
                    <a:pt x="155" y="78"/>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65"/>
            <p:cNvSpPr>
              <a:spLocks/>
            </p:cNvSpPr>
            <p:nvPr/>
          </p:nvSpPr>
          <p:spPr bwMode="auto">
            <a:xfrm>
              <a:off x="9431339" y="3634403"/>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466"/>
            <p:cNvSpPr>
              <a:spLocks noEditPoints="1"/>
            </p:cNvSpPr>
            <p:nvPr/>
          </p:nvSpPr>
          <p:spPr bwMode="auto">
            <a:xfrm>
              <a:off x="9510714" y="3629641"/>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467"/>
            <p:cNvSpPr>
              <a:spLocks noEditPoints="1"/>
            </p:cNvSpPr>
            <p:nvPr/>
          </p:nvSpPr>
          <p:spPr bwMode="auto">
            <a:xfrm>
              <a:off x="9628189" y="3634403"/>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468"/>
            <p:cNvSpPr>
              <a:spLocks/>
            </p:cNvSpPr>
            <p:nvPr/>
          </p:nvSpPr>
          <p:spPr bwMode="auto">
            <a:xfrm>
              <a:off x="9734551" y="3634403"/>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5 w 45"/>
                <a:gd name="T11" fmla="*/ 10 h 61"/>
                <a:gd name="T12" fmla="*/ 15 w 45"/>
                <a:gd name="T13" fmla="*/ 21 h 61"/>
                <a:gd name="T14" fmla="*/ 42 w 45"/>
                <a:gd name="T15" fmla="*/ 21 h 61"/>
                <a:gd name="T16" fmla="*/ 42 w 45"/>
                <a:gd name="T17" fmla="*/ 34 h 61"/>
                <a:gd name="T18" fmla="*/ 15 w 45"/>
                <a:gd name="T19" fmla="*/ 34 h 61"/>
                <a:gd name="T20" fmla="*/ 15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5" y="10"/>
                  </a:lnTo>
                  <a:lnTo>
                    <a:pt x="15" y="21"/>
                  </a:lnTo>
                  <a:lnTo>
                    <a:pt x="42" y="21"/>
                  </a:lnTo>
                  <a:lnTo>
                    <a:pt x="42" y="34"/>
                  </a:lnTo>
                  <a:lnTo>
                    <a:pt x="15" y="34"/>
                  </a:lnTo>
                  <a:lnTo>
                    <a:pt x="15"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469"/>
            <p:cNvSpPr>
              <a:spLocks/>
            </p:cNvSpPr>
            <p:nvPr/>
          </p:nvSpPr>
          <p:spPr bwMode="auto">
            <a:xfrm>
              <a:off x="9826626" y="3634403"/>
              <a:ext cx="104775" cy="96838"/>
            </a:xfrm>
            <a:custGeom>
              <a:avLst/>
              <a:gdLst>
                <a:gd name="T0" fmla="*/ 66 w 66"/>
                <a:gd name="T1" fmla="*/ 61 h 61"/>
                <a:gd name="T2" fmla="*/ 50 w 66"/>
                <a:gd name="T3" fmla="*/ 61 h 61"/>
                <a:gd name="T4" fmla="*/ 50 w 66"/>
                <a:gd name="T5" fmla="*/ 18 h 61"/>
                <a:gd name="T6" fmla="*/ 40 w 66"/>
                <a:gd name="T7" fmla="*/ 45 h 61"/>
                <a:gd name="T8" fmla="*/ 26 w 66"/>
                <a:gd name="T9" fmla="*/ 45 h 61"/>
                <a:gd name="T10" fmla="*/ 16 w 66"/>
                <a:gd name="T11" fmla="*/ 18 h 61"/>
                <a:gd name="T12" fmla="*/ 16 w 66"/>
                <a:gd name="T13" fmla="*/ 61 h 61"/>
                <a:gd name="T14" fmla="*/ 0 w 66"/>
                <a:gd name="T15" fmla="*/ 61 h 61"/>
                <a:gd name="T16" fmla="*/ 0 w 66"/>
                <a:gd name="T17" fmla="*/ 0 h 61"/>
                <a:gd name="T18" fmla="*/ 18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6" y="45"/>
                  </a:lnTo>
                  <a:lnTo>
                    <a:pt x="16" y="18"/>
                  </a:lnTo>
                  <a:lnTo>
                    <a:pt x="16" y="61"/>
                  </a:lnTo>
                  <a:lnTo>
                    <a:pt x="0" y="61"/>
                  </a:lnTo>
                  <a:lnTo>
                    <a:pt x="0" y="0"/>
                  </a:lnTo>
                  <a:lnTo>
                    <a:pt x="18"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470"/>
            <p:cNvSpPr>
              <a:spLocks/>
            </p:cNvSpPr>
            <p:nvPr/>
          </p:nvSpPr>
          <p:spPr bwMode="auto">
            <a:xfrm>
              <a:off x="9998076" y="3634403"/>
              <a:ext cx="60325" cy="96838"/>
            </a:xfrm>
            <a:custGeom>
              <a:avLst/>
              <a:gdLst>
                <a:gd name="T0" fmla="*/ 38 w 38"/>
                <a:gd name="T1" fmla="*/ 61 h 61"/>
                <a:gd name="T2" fmla="*/ 0 w 38"/>
                <a:gd name="T3" fmla="*/ 61 h 61"/>
                <a:gd name="T4" fmla="*/ 0 w 38"/>
                <a:gd name="T5" fmla="*/ 50 h 61"/>
                <a:gd name="T6" fmla="*/ 11 w 38"/>
                <a:gd name="T7" fmla="*/ 50 h 61"/>
                <a:gd name="T8" fmla="*/ 11 w 38"/>
                <a:gd name="T9" fmla="*/ 10 h 61"/>
                <a:gd name="T10" fmla="*/ 0 w 38"/>
                <a:gd name="T11" fmla="*/ 10 h 61"/>
                <a:gd name="T12" fmla="*/ 0 w 38"/>
                <a:gd name="T13" fmla="*/ 0 h 61"/>
                <a:gd name="T14" fmla="*/ 38 w 38"/>
                <a:gd name="T15" fmla="*/ 0 h 61"/>
                <a:gd name="T16" fmla="*/ 38 w 38"/>
                <a:gd name="T17" fmla="*/ 10 h 61"/>
                <a:gd name="T18" fmla="*/ 27 w 38"/>
                <a:gd name="T19" fmla="*/ 10 h 61"/>
                <a:gd name="T20" fmla="*/ 27 w 38"/>
                <a:gd name="T21" fmla="*/ 50 h 61"/>
                <a:gd name="T22" fmla="*/ 38 w 38"/>
                <a:gd name="T23" fmla="*/ 50 h 61"/>
                <a:gd name="T24" fmla="*/ 3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38" y="61"/>
                  </a:moveTo>
                  <a:lnTo>
                    <a:pt x="0" y="61"/>
                  </a:lnTo>
                  <a:lnTo>
                    <a:pt x="0" y="50"/>
                  </a:lnTo>
                  <a:lnTo>
                    <a:pt x="11" y="50"/>
                  </a:lnTo>
                  <a:lnTo>
                    <a:pt x="11" y="10"/>
                  </a:lnTo>
                  <a:lnTo>
                    <a:pt x="0" y="10"/>
                  </a:lnTo>
                  <a:lnTo>
                    <a:pt x="0" y="0"/>
                  </a:lnTo>
                  <a:lnTo>
                    <a:pt x="38" y="0"/>
                  </a:lnTo>
                  <a:lnTo>
                    <a:pt x="38" y="10"/>
                  </a:lnTo>
                  <a:lnTo>
                    <a:pt x="27" y="10"/>
                  </a:lnTo>
                  <a:lnTo>
                    <a:pt x="27" y="50"/>
                  </a:lnTo>
                  <a:lnTo>
                    <a:pt x="38" y="50"/>
                  </a:lnTo>
                  <a:lnTo>
                    <a:pt x="38"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471"/>
            <p:cNvSpPr>
              <a:spLocks noEditPoints="1"/>
            </p:cNvSpPr>
            <p:nvPr/>
          </p:nvSpPr>
          <p:spPr bwMode="auto">
            <a:xfrm>
              <a:off x="10074276" y="3634403"/>
              <a:ext cx="84138" cy="96838"/>
            </a:xfrm>
            <a:custGeom>
              <a:avLst/>
              <a:gdLst>
                <a:gd name="T0" fmla="*/ 20 w 20"/>
                <a:gd name="T1" fmla="*/ 7 h 23"/>
                <a:gd name="T2" fmla="*/ 19 w 20"/>
                <a:gd name="T3" fmla="*/ 10 h 23"/>
                <a:gd name="T4" fmla="*/ 18 w 20"/>
                <a:gd name="T5" fmla="*/ 12 h 23"/>
                <a:gd name="T6" fmla="*/ 14 w 20"/>
                <a:gd name="T7" fmla="*/ 14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4"/>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4"/>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0"/>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472"/>
            <p:cNvSpPr>
              <a:spLocks/>
            </p:cNvSpPr>
            <p:nvPr/>
          </p:nvSpPr>
          <p:spPr bwMode="auto">
            <a:xfrm>
              <a:off x="10171114" y="3629641"/>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19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19"/>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473"/>
            <p:cNvSpPr>
              <a:spLocks/>
            </p:cNvSpPr>
            <p:nvPr/>
          </p:nvSpPr>
          <p:spPr bwMode="auto">
            <a:xfrm>
              <a:off x="10272714" y="3634403"/>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2"/>
                    <a:pt x="13" y="23"/>
                    <a:pt x="10" y="23"/>
                  </a:cubicBezTo>
                  <a:cubicBezTo>
                    <a:pt x="6" y="23"/>
                    <a:pt x="4" y="22"/>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474"/>
            <p:cNvSpPr>
              <a:spLocks/>
            </p:cNvSpPr>
            <p:nvPr/>
          </p:nvSpPr>
          <p:spPr bwMode="auto">
            <a:xfrm>
              <a:off x="10382251" y="3634403"/>
              <a:ext cx="100013" cy="96838"/>
            </a:xfrm>
            <a:custGeom>
              <a:avLst/>
              <a:gdLst>
                <a:gd name="T0" fmla="*/ 63 w 63"/>
                <a:gd name="T1" fmla="*/ 61 h 61"/>
                <a:gd name="T2" fmla="*/ 47 w 63"/>
                <a:gd name="T3" fmla="*/ 61 h 61"/>
                <a:gd name="T4" fmla="*/ 47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1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7" y="61"/>
                  </a:lnTo>
                  <a:lnTo>
                    <a:pt x="47" y="18"/>
                  </a:lnTo>
                  <a:lnTo>
                    <a:pt x="37" y="45"/>
                  </a:lnTo>
                  <a:lnTo>
                    <a:pt x="26" y="45"/>
                  </a:lnTo>
                  <a:lnTo>
                    <a:pt x="16" y="18"/>
                  </a:lnTo>
                  <a:lnTo>
                    <a:pt x="16" y="61"/>
                  </a:lnTo>
                  <a:lnTo>
                    <a:pt x="0" y="61"/>
                  </a:lnTo>
                  <a:lnTo>
                    <a:pt x="0" y="0"/>
                  </a:lnTo>
                  <a:lnTo>
                    <a:pt x="18" y="0"/>
                  </a:lnTo>
                  <a:lnTo>
                    <a:pt x="31"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475"/>
            <p:cNvSpPr>
              <a:spLocks/>
            </p:cNvSpPr>
            <p:nvPr/>
          </p:nvSpPr>
          <p:spPr bwMode="auto">
            <a:xfrm>
              <a:off x="9801226" y="3381991"/>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476"/>
            <p:cNvSpPr>
              <a:spLocks noEditPoints="1"/>
            </p:cNvSpPr>
            <p:nvPr/>
          </p:nvSpPr>
          <p:spPr bwMode="auto">
            <a:xfrm>
              <a:off x="9893301" y="3381991"/>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477"/>
            <p:cNvSpPr>
              <a:spLocks/>
            </p:cNvSpPr>
            <p:nvPr/>
          </p:nvSpPr>
          <p:spPr bwMode="auto">
            <a:xfrm>
              <a:off x="9998076" y="3381991"/>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78"/>
            <p:cNvSpPr>
              <a:spLocks/>
            </p:cNvSpPr>
            <p:nvPr/>
          </p:nvSpPr>
          <p:spPr bwMode="auto">
            <a:xfrm>
              <a:off x="10086976" y="3381991"/>
              <a:ext cx="76200" cy="100013"/>
            </a:xfrm>
            <a:custGeom>
              <a:avLst/>
              <a:gdLst>
                <a:gd name="T0" fmla="*/ 17 w 18"/>
                <a:gd name="T1" fmla="*/ 13 h 24"/>
                <a:gd name="T2" fmla="*/ 18 w 18"/>
                <a:gd name="T3" fmla="*/ 14 h 24"/>
                <a:gd name="T4" fmla="*/ 18 w 18"/>
                <a:gd name="T5" fmla="*/ 16 h 24"/>
                <a:gd name="T6" fmla="*/ 18 w 18"/>
                <a:gd name="T7" fmla="*/ 20 h 24"/>
                <a:gd name="T8" fmla="*/ 16 w 18"/>
                <a:gd name="T9" fmla="*/ 22 h 24"/>
                <a:gd name="T10" fmla="*/ 12 w 18"/>
                <a:gd name="T11" fmla="*/ 23 h 24"/>
                <a:gd name="T12" fmla="*/ 8 w 18"/>
                <a:gd name="T13" fmla="*/ 24 h 24"/>
                <a:gd name="T14" fmla="*/ 3 w 18"/>
                <a:gd name="T15" fmla="*/ 24 h 24"/>
                <a:gd name="T16" fmla="*/ 0 w 18"/>
                <a:gd name="T17" fmla="*/ 23 h 24"/>
                <a:gd name="T18" fmla="*/ 0 w 18"/>
                <a:gd name="T19" fmla="*/ 17 h 24"/>
                <a:gd name="T20" fmla="*/ 0 w 18"/>
                <a:gd name="T21" fmla="*/ 17 h 24"/>
                <a:gd name="T22" fmla="*/ 4 w 18"/>
                <a:gd name="T23" fmla="*/ 19 h 24"/>
                <a:gd name="T24" fmla="*/ 7 w 18"/>
                <a:gd name="T25" fmla="*/ 19 h 24"/>
                <a:gd name="T26" fmla="*/ 9 w 18"/>
                <a:gd name="T27" fmla="*/ 19 h 24"/>
                <a:gd name="T28" fmla="*/ 11 w 18"/>
                <a:gd name="T29" fmla="*/ 19 h 24"/>
                <a:gd name="T30" fmla="*/ 12 w 18"/>
                <a:gd name="T31" fmla="*/ 18 h 24"/>
                <a:gd name="T32" fmla="*/ 12 w 18"/>
                <a:gd name="T33" fmla="*/ 16 h 24"/>
                <a:gd name="T34" fmla="*/ 12 w 18"/>
                <a:gd name="T35" fmla="*/ 14 h 24"/>
                <a:gd name="T36" fmla="*/ 10 w 18"/>
                <a:gd name="T37" fmla="*/ 14 h 24"/>
                <a:gd name="T38" fmla="*/ 9 w 18"/>
                <a:gd name="T39" fmla="*/ 13 h 24"/>
                <a:gd name="T40" fmla="*/ 7 w 18"/>
                <a:gd name="T41" fmla="*/ 13 h 24"/>
                <a:gd name="T42" fmla="*/ 5 w 18"/>
                <a:gd name="T43" fmla="*/ 13 h 24"/>
                <a:gd name="T44" fmla="*/ 5 w 18"/>
                <a:gd name="T45" fmla="*/ 9 h 24"/>
                <a:gd name="T46" fmla="*/ 7 w 18"/>
                <a:gd name="T47" fmla="*/ 9 h 24"/>
                <a:gd name="T48" fmla="*/ 9 w 18"/>
                <a:gd name="T49" fmla="*/ 9 h 24"/>
                <a:gd name="T50" fmla="*/ 10 w 18"/>
                <a:gd name="T51" fmla="*/ 9 h 24"/>
                <a:gd name="T52" fmla="*/ 11 w 18"/>
                <a:gd name="T53" fmla="*/ 8 h 24"/>
                <a:gd name="T54" fmla="*/ 12 w 18"/>
                <a:gd name="T55" fmla="*/ 7 h 24"/>
                <a:gd name="T56" fmla="*/ 11 w 18"/>
                <a:gd name="T57" fmla="*/ 5 h 24"/>
                <a:gd name="T58" fmla="*/ 10 w 18"/>
                <a:gd name="T59" fmla="*/ 5 h 24"/>
                <a:gd name="T60" fmla="*/ 9 w 18"/>
                <a:gd name="T61" fmla="*/ 4 h 24"/>
                <a:gd name="T62" fmla="*/ 8 w 18"/>
                <a:gd name="T63" fmla="*/ 4 h 24"/>
                <a:gd name="T64" fmla="*/ 4 w 18"/>
                <a:gd name="T65" fmla="*/ 5 h 24"/>
                <a:gd name="T66" fmla="*/ 1 w 18"/>
                <a:gd name="T67" fmla="*/ 6 h 24"/>
                <a:gd name="T68" fmla="*/ 1 w 18"/>
                <a:gd name="T69" fmla="*/ 6 h 24"/>
                <a:gd name="T70" fmla="*/ 1 w 18"/>
                <a:gd name="T71" fmla="*/ 1 h 24"/>
                <a:gd name="T72" fmla="*/ 4 w 18"/>
                <a:gd name="T73" fmla="*/ 0 h 24"/>
                <a:gd name="T74" fmla="*/ 8 w 18"/>
                <a:gd name="T75" fmla="*/ 0 h 24"/>
                <a:gd name="T76" fmla="*/ 12 w 18"/>
                <a:gd name="T77" fmla="*/ 0 h 24"/>
                <a:gd name="T78" fmla="*/ 15 w 18"/>
                <a:gd name="T79" fmla="*/ 1 h 24"/>
                <a:gd name="T80" fmla="*/ 17 w 18"/>
                <a:gd name="T81" fmla="*/ 3 h 24"/>
                <a:gd name="T82" fmla="*/ 18 w 18"/>
                <a:gd name="T83" fmla="*/ 6 h 24"/>
                <a:gd name="T84" fmla="*/ 16 w 18"/>
                <a:gd name="T85" fmla="*/ 9 h 24"/>
                <a:gd name="T86" fmla="*/ 13 w 18"/>
                <a:gd name="T87" fmla="*/ 11 h 24"/>
                <a:gd name="T88" fmla="*/ 13 w 18"/>
                <a:gd name="T89" fmla="*/ 11 h 24"/>
                <a:gd name="T90" fmla="*/ 15 w 18"/>
                <a:gd name="T91" fmla="*/ 12 h 24"/>
                <a:gd name="T92" fmla="*/ 17 w 18"/>
                <a:gd name="T9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24">
                  <a:moveTo>
                    <a:pt x="17" y="13"/>
                  </a:moveTo>
                  <a:cubicBezTo>
                    <a:pt x="17" y="13"/>
                    <a:pt x="17" y="14"/>
                    <a:pt x="18" y="14"/>
                  </a:cubicBezTo>
                  <a:cubicBezTo>
                    <a:pt x="18" y="15"/>
                    <a:pt x="18" y="15"/>
                    <a:pt x="18" y="16"/>
                  </a:cubicBezTo>
                  <a:cubicBezTo>
                    <a:pt x="18" y="18"/>
                    <a:pt x="18" y="19"/>
                    <a:pt x="18" y="20"/>
                  </a:cubicBezTo>
                  <a:cubicBezTo>
                    <a:pt x="17" y="20"/>
                    <a:pt x="16" y="21"/>
                    <a:pt x="16" y="22"/>
                  </a:cubicBezTo>
                  <a:cubicBezTo>
                    <a:pt x="15" y="23"/>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0" y="17"/>
                    <a:pt x="0" y="17"/>
                    <a:pt x="0" y="17"/>
                  </a:cubicBezTo>
                  <a:cubicBezTo>
                    <a:pt x="1" y="18"/>
                    <a:pt x="2" y="18"/>
                    <a:pt x="4" y="19"/>
                  </a:cubicBezTo>
                  <a:cubicBezTo>
                    <a:pt x="5" y="19"/>
                    <a:pt x="6" y="19"/>
                    <a:pt x="7" y="19"/>
                  </a:cubicBezTo>
                  <a:cubicBezTo>
                    <a:pt x="8" y="19"/>
                    <a:pt x="8" y="19"/>
                    <a:pt x="9" y="19"/>
                  </a:cubicBezTo>
                  <a:cubicBezTo>
                    <a:pt x="10" y="19"/>
                    <a:pt x="10" y="19"/>
                    <a:pt x="11" y="19"/>
                  </a:cubicBezTo>
                  <a:cubicBezTo>
                    <a:pt x="11" y="18"/>
                    <a:pt x="12" y="18"/>
                    <a:pt x="12" y="18"/>
                  </a:cubicBezTo>
                  <a:cubicBezTo>
                    <a:pt x="12" y="17"/>
                    <a:pt x="12" y="17"/>
                    <a:pt x="12" y="16"/>
                  </a:cubicBezTo>
                  <a:cubicBezTo>
                    <a:pt x="12" y="15"/>
                    <a:pt x="12" y="15"/>
                    <a:pt x="12" y="14"/>
                  </a:cubicBezTo>
                  <a:cubicBezTo>
                    <a:pt x="11" y="14"/>
                    <a:pt x="11" y="14"/>
                    <a:pt x="10" y="14"/>
                  </a:cubicBezTo>
                  <a:cubicBezTo>
                    <a:pt x="10" y="14"/>
                    <a:pt x="9" y="13"/>
                    <a:pt x="9" y="13"/>
                  </a:cubicBezTo>
                  <a:cubicBezTo>
                    <a:pt x="8" y="13"/>
                    <a:pt x="7" y="13"/>
                    <a:pt x="7" y="13"/>
                  </a:cubicBezTo>
                  <a:cubicBezTo>
                    <a:pt x="5" y="13"/>
                    <a:pt x="5" y="13"/>
                    <a:pt x="5" y="13"/>
                  </a:cubicBezTo>
                  <a:cubicBezTo>
                    <a:pt x="5" y="9"/>
                    <a:pt x="5" y="9"/>
                    <a:pt x="5" y="9"/>
                  </a:cubicBezTo>
                  <a:cubicBezTo>
                    <a:pt x="7" y="9"/>
                    <a:pt x="7" y="9"/>
                    <a:pt x="7" y="9"/>
                  </a:cubicBezTo>
                  <a:cubicBezTo>
                    <a:pt x="7" y="9"/>
                    <a:pt x="8" y="9"/>
                    <a:pt x="9" y="9"/>
                  </a:cubicBezTo>
                  <a:cubicBezTo>
                    <a:pt x="9" y="9"/>
                    <a:pt x="10" y="9"/>
                    <a:pt x="10" y="9"/>
                  </a:cubicBezTo>
                  <a:cubicBezTo>
                    <a:pt x="11" y="9"/>
                    <a:pt x="11" y="8"/>
                    <a:pt x="11" y="8"/>
                  </a:cubicBezTo>
                  <a:cubicBezTo>
                    <a:pt x="12" y="8"/>
                    <a:pt x="12" y="7"/>
                    <a:pt x="12" y="7"/>
                  </a:cubicBezTo>
                  <a:cubicBezTo>
                    <a:pt x="12" y="6"/>
                    <a:pt x="12" y="6"/>
                    <a:pt x="11" y="5"/>
                  </a:cubicBezTo>
                  <a:cubicBezTo>
                    <a:pt x="11" y="5"/>
                    <a:pt x="11" y="5"/>
                    <a:pt x="10" y="5"/>
                  </a:cubicBezTo>
                  <a:cubicBezTo>
                    <a:pt x="10" y="5"/>
                    <a:pt x="10" y="4"/>
                    <a:pt x="9" y="4"/>
                  </a:cubicBezTo>
                  <a:cubicBezTo>
                    <a:pt x="8" y="4"/>
                    <a:pt x="8" y="4"/>
                    <a:pt x="8" y="4"/>
                  </a:cubicBezTo>
                  <a:cubicBezTo>
                    <a:pt x="7" y="4"/>
                    <a:pt x="6" y="4"/>
                    <a:pt x="4" y="5"/>
                  </a:cubicBezTo>
                  <a:cubicBezTo>
                    <a:pt x="3" y="5"/>
                    <a:pt x="2" y="6"/>
                    <a:pt x="1" y="6"/>
                  </a:cubicBezTo>
                  <a:cubicBezTo>
                    <a:pt x="1" y="6"/>
                    <a:pt x="1" y="6"/>
                    <a:pt x="1" y="6"/>
                  </a:cubicBezTo>
                  <a:cubicBezTo>
                    <a:pt x="1" y="1"/>
                    <a:pt x="1" y="1"/>
                    <a:pt x="1" y="1"/>
                  </a:cubicBezTo>
                  <a:cubicBezTo>
                    <a:pt x="1" y="1"/>
                    <a:pt x="3" y="1"/>
                    <a:pt x="4" y="0"/>
                  </a:cubicBezTo>
                  <a:cubicBezTo>
                    <a:pt x="5" y="0"/>
                    <a:pt x="7" y="0"/>
                    <a:pt x="8" y="0"/>
                  </a:cubicBezTo>
                  <a:cubicBezTo>
                    <a:pt x="10" y="0"/>
                    <a:pt x="11" y="0"/>
                    <a:pt x="12" y="0"/>
                  </a:cubicBezTo>
                  <a:cubicBezTo>
                    <a:pt x="13" y="0"/>
                    <a:pt x="14" y="1"/>
                    <a:pt x="15" y="1"/>
                  </a:cubicBezTo>
                  <a:cubicBezTo>
                    <a:pt x="16" y="2"/>
                    <a:pt x="17" y="2"/>
                    <a:pt x="17" y="3"/>
                  </a:cubicBezTo>
                  <a:cubicBezTo>
                    <a:pt x="17" y="4"/>
                    <a:pt x="18" y="5"/>
                    <a:pt x="18" y="6"/>
                  </a:cubicBezTo>
                  <a:cubicBezTo>
                    <a:pt x="18" y="7"/>
                    <a:pt x="17" y="8"/>
                    <a:pt x="16" y="9"/>
                  </a:cubicBezTo>
                  <a:cubicBezTo>
                    <a:pt x="16" y="10"/>
                    <a:pt x="15" y="11"/>
                    <a:pt x="13" y="11"/>
                  </a:cubicBezTo>
                  <a:cubicBezTo>
                    <a:pt x="13" y="11"/>
                    <a:pt x="13" y="11"/>
                    <a:pt x="13" y="11"/>
                  </a:cubicBezTo>
                  <a:cubicBezTo>
                    <a:pt x="14" y="11"/>
                    <a:pt x="14" y="11"/>
                    <a:pt x="15" y="12"/>
                  </a:cubicBezTo>
                  <a:cubicBezTo>
                    <a:pt x="15" y="12"/>
                    <a:pt x="16" y="12"/>
                    <a:pt x="17"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479"/>
            <p:cNvSpPr>
              <a:spLocks/>
            </p:cNvSpPr>
            <p:nvPr/>
          </p:nvSpPr>
          <p:spPr bwMode="auto">
            <a:xfrm>
              <a:off x="10393491" y="2532297"/>
              <a:ext cx="1162050" cy="230188"/>
            </a:xfrm>
            <a:custGeom>
              <a:avLst/>
              <a:gdLst>
                <a:gd name="T0" fmla="*/ 11 w 732"/>
                <a:gd name="T1" fmla="*/ 145 h 145"/>
                <a:gd name="T2" fmla="*/ 0 w 732"/>
                <a:gd name="T3" fmla="*/ 145 h 145"/>
                <a:gd name="T4" fmla="*/ 0 w 732"/>
                <a:gd name="T5" fmla="*/ 0 h 145"/>
                <a:gd name="T6" fmla="*/ 732 w 732"/>
                <a:gd name="T7" fmla="*/ 0 h 145"/>
                <a:gd name="T8" fmla="*/ 732 w 732"/>
                <a:gd name="T9" fmla="*/ 10 h 145"/>
                <a:gd name="T10" fmla="*/ 11 w 732"/>
                <a:gd name="T11" fmla="*/ 10 h 145"/>
                <a:gd name="T12" fmla="*/ 11 w 732"/>
                <a:gd name="T13" fmla="*/ 145 h 145"/>
                <a:gd name="T14" fmla="*/ 11 w 732"/>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5">
                  <a:moveTo>
                    <a:pt x="11" y="145"/>
                  </a:moveTo>
                  <a:lnTo>
                    <a:pt x="0" y="145"/>
                  </a:lnTo>
                  <a:lnTo>
                    <a:pt x="0" y="0"/>
                  </a:lnTo>
                  <a:lnTo>
                    <a:pt x="732" y="0"/>
                  </a:lnTo>
                  <a:lnTo>
                    <a:pt x="732" y="10"/>
                  </a:lnTo>
                  <a:lnTo>
                    <a:pt x="11" y="10"/>
                  </a:lnTo>
                  <a:lnTo>
                    <a:pt x="11" y="145"/>
                  </a:lnTo>
                  <a:lnTo>
                    <a:pt x="11" y="145"/>
                  </a:ln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37" name="Group 436"/>
          <p:cNvGrpSpPr/>
          <p:nvPr/>
        </p:nvGrpSpPr>
        <p:grpSpPr>
          <a:xfrm>
            <a:off x="9132889" y="5248256"/>
            <a:ext cx="2503108" cy="1162050"/>
            <a:chOff x="9132889" y="5156816"/>
            <a:chExt cx="2503108" cy="1162050"/>
          </a:xfrm>
        </p:grpSpPr>
        <p:sp>
          <p:nvSpPr>
            <p:cNvPr id="231" name="Freeform 431"/>
            <p:cNvSpPr>
              <a:spLocks/>
            </p:cNvSpPr>
            <p:nvPr/>
          </p:nvSpPr>
          <p:spPr bwMode="auto">
            <a:xfrm>
              <a:off x="9132889" y="5291753"/>
              <a:ext cx="1677988" cy="836613"/>
            </a:xfrm>
            <a:custGeom>
              <a:avLst/>
              <a:gdLst>
                <a:gd name="T0" fmla="*/ 399 w 399"/>
                <a:gd name="T1" fmla="*/ 199 h 199"/>
                <a:gd name="T2" fmla="*/ 383 w 399"/>
                <a:gd name="T3" fmla="*/ 199 h 199"/>
                <a:gd name="T4" fmla="*/ 199 w 399"/>
                <a:gd name="T5" fmla="*/ 16 h 199"/>
                <a:gd name="T6" fmla="*/ 16 w 399"/>
                <a:gd name="T7" fmla="*/ 199 h 199"/>
                <a:gd name="T8" fmla="*/ 0 w 399"/>
                <a:gd name="T9" fmla="*/ 199 h 199"/>
                <a:gd name="T10" fmla="*/ 199 w 399"/>
                <a:gd name="T11" fmla="*/ 0 h 199"/>
                <a:gd name="T12" fmla="*/ 399 w 39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399" h="199">
                  <a:moveTo>
                    <a:pt x="399" y="199"/>
                  </a:moveTo>
                  <a:cubicBezTo>
                    <a:pt x="383" y="199"/>
                    <a:pt x="383" y="199"/>
                    <a:pt x="383" y="199"/>
                  </a:cubicBezTo>
                  <a:cubicBezTo>
                    <a:pt x="383" y="98"/>
                    <a:pt x="301" y="16"/>
                    <a:pt x="199" y="16"/>
                  </a:cubicBezTo>
                  <a:cubicBezTo>
                    <a:pt x="98" y="16"/>
                    <a:pt x="16" y="98"/>
                    <a:pt x="16" y="199"/>
                  </a:cubicBezTo>
                  <a:cubicBezTo>
                    <a:pt x="0" y="199"/>
                    <a:pt x="0" y="199"/>
                    <a:pt x="0" y="199"/>
                  </a:cubicBezTo>
                  <a:cubicBezTo>
                    <a:pt x="0" y="89"/>
                    <a:pt x="89" y="0"/>
                    <a:pt x="199" y="0"/>
                  </a:cubicBezTo>
                  <a:cubicBezTo>
                    <a:pt x="309" y="0"/>
                    <a:pt x="399" y="89"/>
                    <a:pt x="399" y="199"/>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432"/>
            <p:cNvSpPr>
              <a:spLocks/>
            </p:cNvSpPr>
            <p:nvPr/>
          </p:nvSpPr>
          <p:spPr bwMode="auto">
            <a:xfrm>
              <a:off x="9464676" y="6222028"/>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433"/>
            <p:cNvSpPr>
              <a:spLocks noEditPoints="1"/>
            </p:cNvSpPr>
            <p:nvPr/>
          </p:nvSpPr>
          <p:spPr bwMode="auto">
            <a:xfrm>
              <a:off x="9544051" y="6217266"/>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434"/>
            <p:cNvSpPr>
              <a:spLocks noEditPoints="1"/>
            </p:cNvSpPr>
            <p:nvPr/>
          </p:nvSpPr>
          <p:spPr bwMode="auto">
            <a:xfrm>
              <a:off x="9661526" y="6222028"/>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435"/>
            <p:cNvSpPr>
              <a:spLocks/>
            </p:cNvSpPr>
            <p:nvPr/>
          </p:nvSpPr>
          <p:spPr bwMode="auto">
            <a:xfrm>
              <a:off x="9767889" y="6222028"/>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6 w 45"/>
                <a:gd name="T11" fmla="*/ 10 h 61"/>
                <a:gd name="T12" fmla="*/ 16 w 45"/>
                <a:gd name="T13" fmla="*/ 21 h 61"/>
                <a:gd name="T14" fmla="*/ 42 w 45"/>
                <a:gd name="T15" fmla="*/ 21 h 61"/>
                <a:gd name="T16" fmla="*/ 42 w 45"/>
                <a:gd name="T17" fmla="*/ 34 h 61"/>
                <a:gd name="T18" fmla="*/ 16 w 45"/>
                <a:gd name="T19" fmla="*/ 34 h 61"/>
                <a:gd name="T20" fmla="*/ 16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6" y="10"/>
                  </a:lnTo>
                  <a:lnTo>
                    <a:pt x="16" y="21"/>
                  </a:lnTo>
                  <a:lnTo>
                    <a:pt x="42" y="21"/>
                  </a:lnTo>
                  <a:lnTo>
                    <a:pt x="42" y="34"/>
                  </a:lnTo>
                  <a:lnTo>
                    <a:pt x="16" y="34"/>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436"/>
            <p:cNvSpPr>
              <a:spLocks/>
            </p:cNvSpPr>
            <p:nvPr/>
          </p:nvSpPr>
          <p:spPr bwMode="auto">
            <a:xfrm>
              <a:off x="9859964" y="6222028"/>
              <a:ext cx="104775" cy="96838"/>
            </a:xfrm>
            <a:custGeom>
              <a:avLst/>
              <a:gdLst>
                <a:gd name="T0" fmla="*/ 66 w 66"/>
                <a:gd name="T1" fmla="*/ 61 h 61"/>
                <a:gd name="T2" fmla="*/ 50 w 66"/>
                <a:gd name="T3" fmla="*/ 61 h 61"/>
                <a:gd name="T4" fmla="*/ 50 w 66"/>
                <a:gd name="T5" fmla="*/ 18 h 61"/>
                <a:gd name="T6" fmla="*/ 40 w 66"/>
                <a:gd name="T7" fmla="*/ 45 h 61"/>
                <a:gd name="T8" fmla="*/ 27 w 66"/>
                <a:gd name="T9" fmla="*/ 45 h 61"/>
                <a:gd name="T10" fmla="*/ 16 w 66"/>
                <a:gd name="T11" fmla="*/ 18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7" y="45"/>
                  </a:lnTo>
                  <a:lnTo>
                    <a:pt x="16" y="18"/>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437"/>
            <p:cNvSpPr>
              <a:spLocks/>
            </p:cNvSpPr>
            <p:nvPr/>
          </p:nvSpPr>
          <p:spPr bwMode="auto">
            <a:xfrm>
              <a:off x="10033001" y="6222028"/>
              <a:ext cx="58738" cy="96838"/>
            </a:xfrm>
            <a:custGeom>
              <a:avLst/>
              <a:gdLst>
                <a:gd name="T0" fmla="*/ 37 w 37"/>
                <a:gd name="T1" fmla="*/ 61 h 61"/>
                <a:gd name="T2" fmla="*/ 0 w 37"/>
                <a:gd name="T3" fmla="*/ 61 h 61"/>
                <a:gd name="T4" fmla="*/ 0 w 37"/>
                <a:gd name="T5" fmla="*/ 50 h 61"/>
                <a:gd name="T6" fmla="*/ 10 w 37"/>
                <a:gd name="T7" fmla="*/ 50 h 61"/>
                <a:gd name="T8" fmla="*/ 10 w 37"/>
                <a:gd name="T9" fmla="*/ 10 h 61"/>
                <a:gd name="T10" fmla="*/ 0 w 37"/>
                <a:gd name="T11" fmla="*/ 10 h 61"/>
                <a:gd name="T12" fmla="*/ 0 w 37"/>
                <a:gd name="T13" fmla="*/ 0 h 61"/>
                <a:gd name="T14" fmla="*/ 37 w 37"/>
                <a:gd name="T15" fmla="*/ 0 h 61"/>
                <a:gd name="T16" fmla="*/ 37 w 37"/>
                <a:gd name="T17" fmla="*/ 10 h 61"/>
                <a:gd name="T18" fmla="*/ 26 w 37"/>
                <a:gd name="T19" fmla="*/ 10 h 61"/>
                <a:gd name="T20" fmla="*/ 26 w 37"/>
                <a:gd name="T21" fmla="*/ 50 h 61"/>
                <a:gd name="T22" fmla="*/ 37 w 37"/>
                <a:gd name="T23" fmla="*/ 50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0"/>
                  </a:lnTo>
                  <a:lnTo>
                    <a:pt x="10" y="50"/>
                  </a:lnTo>
                  <a:lnTo>
                    <a:pt x="10" y="10"/>
                  </a:lnTo>
                  <a:lnTo>
                    <a:pt x="0" y="10"/>
                  </a:lnTo>
                  <a:lnTo>
                    <a:pt x="0" y="0"/>
                  </a:lnTo>
                  <a:lnTo>
                    <a:pt x="37" y="0"/>
                  </a:lnTo>
                  <a:lnTo>
                    <a:pt x="37" y="10"/>
                  </a:lnTo>
                  <a:lnTo>
                    <a:pt x="26" y="10"/>
                  </a:lnTo>
                  <a:lnTo>
                    <a:pt x="26" y="50"/>
                  </a:lnTo>
                  <a:lnTo>
                    <a:pt x="37" y="50"/>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438"/>
            <p:cNvSpPr>
              <a:spLocks noEditPoints="1"/>
            </p:cNvSpPr>
            <p:nvPr/>
          </p:nvSpPr>
          <p:spPr bwMode="auto">
            <a:xfrm>
              <a:off x="10107614" y="6222028"/>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439"/>
            <p:cNvSpPr>
              <a:spLocks/>
            </p:cNvSpPr>
            <p:nvPr/>
          </p:nvSpPr>
          <p:spPr bwMode="auto">
            <a:xfrm>
              <a:off x="10204451" y="6217266"/>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440"/>
            <p:cNvSpPr>
              <a:spLocks/>
            </p:cNvSpPr>
            <p:nvPr/>
          </p:nvSpPr>
          <p:spPr bwMode="auto">
            <a:xfrm>
              <a:off x="10306051" y="6222028"/>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441"/>
            <p:cNvSpPr>
              <a:spLocks/>
            </p:cNvSpPr>
            <p:nvPr/>
          </p:nvSpPr>
          <p:spPr bwMode="auto">
            <a:xfrm>
              <a:off x="10415589" y="6222028"/>
              <a:ext cx="100013" cy="96838"/>
            </a:xfrm>
            <a:custGeom>
              <a:avLst/>
              <a:gdLst>
                <a:gd name="T0" fmla="*/ 63 w 63"/>
                <a:gd name="T1" fmla="*/ 61 h 61"/>
                <a:gd name="T2" fmla="*/ 48 w 63"/>
                <a:gd name="T3" fmla="*/ 61 h 61"/>
                <a:gd name="T4" fmla="*/ 48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8"/>
                  </a:lnTo>
                  <a:lnTo>
                    <a:pt x="37" y="45"/>
                  </a:lnTo>
                  <a:lnTo>
                    <a:pt x="26" y="45"/>
                  </a:lnTo>
                  <a:lnTo>
                    <a:pt x="16" y="18"/>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442"/>
            <p:cNvSpPr>
              <a:spLocks/>
            </p:cNvSpPr>
            <p:nvPr/>
          </p:nvSpPr>
          <p:spPr bwMode="auto">
            <a:xfrm>
              <a:off x="9599614" y="5388591"/>
              <a:ext cx="1012825" cy="403225"/>
            </a:xfrm>
            <a:custGeom>
              <a:avLst/>
              <a:gdLst>
                <a:gd name="T0" fmla="*/ 228 w 241"/>
                <a:gd name="T1" fmla="*/ 96 h 96"/>
                <a:gd name="T2" fmla="*/ 88 w 241"/>
                <a:gd name="T3" fmla="*/ 16 h 96"/>
                <a:gd name="T4" fmla="*/ 8 w 241"/>
                <a:gd name="T5" fmla="*/ 37 h 96"/>
                <a:gd name="T6" fmla="*/ 0 w 241"/>
                <a:gd name="T7" fmla="*/ 23 h 96"/>
                <a:gd name="T8" fmla="*/ 88 w 241"/>
                <a:gd name="T9" fmla="*/ 0 h 96"/>
                <a:gd name="T10" fmla="*/ 241 w 241"/>
                <a:gd name="T11" fmla="*/ 88 h 96"/>
                <a:gd name="T12" fmla="*/ 228 w 24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41" h="96">
                  <a:moveTo>
                    <a:pt x="228" y="96"/>
                  </a:moveTo>
                  <a:cubicBezTo>
                    <a:pt x="199" y="46"/>
                    <a:pt x="146" y="16"/>
                    <a:pt x="88" y="16"/>
                  </a:cubicBezTo>
                  <a:cubicBezTo>
                    <a:pt x="60" y="16"/>
                    <a:pt x="32" y="23"/>
                    <a:pt x="8" y="37"/>
                  </a:cubicBezTo>
                  <a:cubicBezTo>
                    <a:pt x="0" y="23"/>
                    <a:pt x="0" y="23"/>
                    <a:pt x="0" y="23"/>
                  </a:cubicBezTo>
                  <a:cubicBezTo>
                    <a:pt x="27" y="8"/>
                    <a:pt x="57" y="0"/>
                    <a:pt x="88" y="0"/>
                  </a:cubicBezTo>
                  <a:cubicBezTo>
                    <a:pt x="151" y="0"/>
                    <a:pt x="210" y="33"/>
                    <a:pt x="241" y="88"/>
                  </a:cubicBezTo>
                  <a:cubicBezTo>
                    <a:pt x="228" y="96"/>
                    <a:pt x="228" y="96"/>
                    <a:pt x="228" y="96"/>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443"/>
            <p:cNvSpPr>
              <a:spLocks/>
            </p:cNvSpPr>
            <p:nvPr/>
          </p:nvSpPr>
          <p:spPr bwMode="auto">
            <a:xfrm>
              <a:off x="9326564" y="5485428"/>
              <a:ext cx="966788" cy="642938"/>
            </a:xfrm>
            <a:custGeom>
              <a:avLst/>
              <a:gdLst>
                <a:gd name="T0" fmla="*/ 16 w 230"/>
                <a:gd name="T1" fmla="*/ 153 h 153"/>
                <a:gd name="T2" fmla="*/ 0 w 230"/>
                <a:gd name="T3" fmla="*/ 153 h 153"/>
                <a:gd name="T4" fmla="*/ 153 w 230"/>
                <a:gd name="T5" fmla="*/ 0 h 153"/>
                <a:gd name="T6" fmla="*/ 230 w 230"/>
                <a:gd name="T7" fmla="*/ 20 h 153"/>
                <a:gd name="T8" fmla="*/ 222 w 230"/>
                <a:gd name="T9" fmla="*/ 34 h 153"/>
                <a:gd name="T10" fmla="*/ 153 w 230"/>
                <a:gd name="T11" fmla="*/ 16 h 153"/>
                <a:gd name="T12" fmla="*/ 16 w 230"/>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30" h="153">
                  <a:moveTo>
                    <a:pt x="16" y="153"/>
                  </a:moveTo>
                  <a:cubicBezTo>
                    <a:pt x="0" y="153"/>
                    <a:pt x="0" y="153"/>
                    <a:pt x="0" y="153"/>
                  </a:cubicBezTo>
                  <a:cubicBezTo>
                    <a:pt x="0" y="69"/>
                    <a:pt x="69" y="0"/>
                    <a:pt x="153" y="0"/>
                  </a:cubicBezTo>
                  <a:cubicBezTo>
                    <a:pt x="180" y="0"/>
                    <a:pt x="207" y="7"/>
                    <a:pt x="230" y="20"/>
                  </a:cubicBezTo>
                  <a:cubicBezTo>
                    <a:pt x="222" y="34"/>
                    <a:pt x="222" y="34"/>
                    <a:pt x="222" y="34"/>
                  </a:cubicBezTo>
                  <a:cubicBezTo>
                    <a:pt x="201" y="22"/>
                    <a:pt x="178" y="16"/>
                    <a:pt x="153" y="16"/>
                  </a:cubicBezTo>
                  <a:cubicBezTo>
                    <a:pt x="77" y="16"/>
                    <a:pt x="16" y="77"/>
                    <a:pt x="16" y="1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444"/>
            <p:cNvSpPr>
              <a:spLocks/>
            </p:cNvSpPr>
            <p:nvPr/>
          </p:nvSpPr>
          <p:spPr bwMode="auto">
            <a:xfrm>
              <a:off x="9969501" y="5577503"/>
              <a:ext cx="550863" cy="550863"/>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8"/>
                    <a:pt x="64" y="16"/>
                    <a:pt x="0" y="16"/>
                  </a:cubicBezTo>
                  <a:cubicBezTo>
                    <a:pt x="0" y="0"/>
                    <a:pt x="0" y="0"/>
                    <a:pt x="0" y="0"/>
                  </a:cubicBezTo>
                  <a:cubicBezTo>
                    <a:pt x="73"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445"/>
            <p:cNvSpPr>
              <a:spLocks/>
            </p:cNvSpPr>
            <p:nvPr/>
          </p:nvSpPr>
          <p:spPr bwMode="auto">
            <a:xfrm>
              <a:off x="9515476" y="5674341"/>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8"/>
                    <a:pt x="159" y="16"/>
                    <a:pt x="108" y="16"/>
                  </a:cubicBezTo>
                  <a:cubicBezTo>
                    <a:pt x="58" y="16"/>
                    <a:pt x="16" y="58"/>
                    <a:pt x="16" y="108"/>
                  </a:cubicBezTo>
                  <a:cubicBezTo>
                    <a:pt x="0" y="108"/>
                    <a:pt x="0" y="108"/>
                    <a:pt x="0" y="108"/>
                  </a:cubicBezTo>
                  <a:cubicBezTo>
                    <a:pt x="0" y="49"/>
                    <a:pt x="49" y="0"/>
                    <a:pt x="108" y="0"/>
                  </a:cubicBezTo>
                  <a:cubicBezTo>
                    <a:pt x="168" y="0"/>
                    <a:pt x="216" y="49"/>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446"/>
            <p:cNvSpPr>
              <a:spLocks/>
            </p:cNvSpPr>
            <p:nvPr/>
          </p:nvSpPr>
          <p:spPr bwMode="auto">
            <a:xfrm>
              <a:off x="9645651" y="5804516"/>
              <a:ext cx="652463" cy="323850"/>
            </a:xfrm>
            <a:custGeom>
              <a:avLst/>
              <a:gdLst>
                <a:gd name="T0" fmla="*/ 155 w 155"/>
                <a:gd name="T1" fmla="*/ 77 h 77"/>
                <a:gd name="T2" fmla="*/ 77 w 155"/>
                <a:gd name="T3" fmla="*/ 0 h 77"/>
                <a:gd name="T4" fmla="*/ 0 w 155"/>
                <a:gd name="T5" fmla="*/ 77 h 77"/>
              </a:gdLst>
              <a:ahLst/>
              <a:cxnLst>
                <a:cxn ang="0">
                  <a:pos x="T0" y="T1"/>
                </a:cxn>
                <a:cxn ang="0">
                  <a:pos x="T2" y="T3"/>
                </a:cxn>
                <a:cxn ang="0">
                  <a:pos x="T4" y="T5"/>
                </a:cxn>
              </a:cxnLst>
              <a:rect l="0" t="0" r="r" b="b"/>
              <a:pathLst>
                <a:path w="155" h="77">
                  <a:moveTo>
                    <a:pt x="155" y="77"/>
                  </a:moveTo>
                  <a:cubicBezTo>
                    <a:pt x="155" y="35"/>
                    <a:pt x="120" y="0"/>
                    <a:pt x="77" y="0"/>
                  </a:cubicBezTo>
                  <a:cubicBezTo>
                    <a:pt x="35" y="0"/>
                    <a:pt x="0" y="35"/>
                    <a:pt x="0"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447"/>
            <p:cNvSpPr>
              <a:spLocks/>
            </p:cNvSpPr>
            <p:nvPr/>
          </p:nvSpPr>
          <p:spPr bwMode="auto">
            <a:xfrm>
              <a:off x="9801226" y="5969616"/>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448"/>
            <p:cNvSpPr>
              <a:spLocks noEditPoints="1"/>
            </p:cNvSpPr>
            <p:nvPr/>
          </p:nvSpPr>
          <p:spPr bwMode="auto">
            <a:xfrm>
              <a:off x="9893301" y="5969616"/>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449"/>
            <p:cNvSpPr>
              <a:spLocks/>
            </p:cNvSpPr>
            <p:nvPr/>
          </p:nvSpPr>
          <p:spPr bwMode="auto">
            <a:xfrm>
              <a:off x="9998076" y="5969616"/>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450"/>
            <p:cNvSpPr>
              <a:spLocks/>
            </p:cNvSpPr>
            <p:nvPr/>
          </p:nvSpPr>
          <p:spPr bwMode="auto">
            <a:xfrm>
              <a:off x="10086976" y="5969616"/>
              <a:ext cx="76200" cy="100013"/>
            </a:xfrm>
            <a:custGeom>
              <a:avLst/>
              <a:gdLst>
                <a:gd name="T0" fmla="*/ 18 w 18"/>
                <a:gd name="T1" fmla="*/ 16 h 24"/>
                <a:gd name="T2" fmla="*/ 18 w 18"/>
                <a:gd name="T3" fmla="*/ 19 h 24"/>
                <a:gd name="T4" fmla="*/ 16 w 18"/>
                <a:gd name="T5" fmla="*/ 22 h 24"/>
                <a:gd name="T6" fmla="*/ 12 w 18"/>
                <a:gd name="T7" fmla="*/ 23 h 24"/>
                <a:gd name="T8" fmla="*/ 8 w 18"/>
                <a:gd name="T9" fmla="*/ 24 h 24"/>
                <a:gd name="T10" fmla="*/ 3 w 18"/>
                <a:gd name="T11" fmla="*/ 24 h 24"/>
                <a:gd name="T12" fmla="*/ 0 w 18"/>
                <a:gd name="T13" fmla="*/ 23 h 24"/>
                <a:gd name="T14" fmla="*/ 0 w 18"/>
                <a:gd name="T15" fmla="*/ 17 h 24"/>
                <a:gd name="T16" fmla="*/ 1 w 18"/>
                <a:gd name="T17" fmla="*/ 17 h 24"/>
                <a:gd name="T18" fmla="*/ 4 w 18"/>
                <a:gd name="T19" fmla="*/ 19 h 24"/>
                <a:gd name="T20" fmla="*/ 7 w 18"/>
                <a:gd name="T21" fmla="*/ 19 h 24"/>
                <a:gd name="T22" fmla="*/ 9 w 18"/>
                <a:gd name="T23" fmla="*/ 19 h 24"/>
                <a:gd name="T24" fmla="*/ 11 w 18"/>
                <a:gd name="T25" fmla="*/ 18 h 24"/>
                <a:gd name="T26" fmla="*/ 12 w 18"/>
                <a:gd name="T27" fmla="*/ 17 h 24"/>
                <a:gd name="T28" fmla="*/ 12 w 18"/>
                <a:gd name="T29" fmla="*/ 16 h 24"/>
                <a:gd name="T30" fmla="*/ 12 w 18"/>
                <a:gd name="T31" fmla="*/ 14 h 24"/>
                <a:gd name="T32" fmla="*/ 11 w 18"/>
                <a:gd name="T33" fmla="*/ 13 h 24"/>
                <a:gd name="T34" fmla="*/ 9 w 18"/>
                <a:gd name="T35" fmla="*/ 13 h 24"/>
                <a:gd name="T36" fmla="*/ 7 w 18"/>
                <a:gd name="T37" fmla="*/ 13 h 24"/>
                <a:gd name="T38" fmla="*/ 4 w 18"/>
                <a:gd name="T39" fmla="*/ 13 h 24"/>
                <a:gd name="T40" fmla="*/ 2 w 18"/>
                <a:gd name="T41" fmla="*/ 13 h 24"/>
                <a:gd name="T42" fmla="*/ 1 w 18"/>
                <a:gd name="T43" fmla="*/ 13 h 24"/>
                <a:gd name="T44" fmla="*/ 1 w 18"/>
                <a:gd name="T45" fmla="*/ 0 h 24"/>
                <a:gd name="T46" fmla="*/ 18 w 18"/>
                <a:gd name="T47" fmla="*/ 0 h 24"/>
                <a:gd name="T48" fmla="*/ 18 w 18"/>
                <a:gd name="T49" fmla="*/ 5 h 24"/>
                <a:gd name="T50" fmla="*/ 7 w 18"/>
                <a:gd name="T51" fmla="*/ 5 h 24"/>
                <a:gd name="T52" fmla="*/ 7 w 18"/>
                <a:gd name="T53" fmla="*/ 8 h 24"/>
                <a:gd name="T54" fmla="*/ 8 w 18"/>
                <a:gd name="T55" fmla="*/ 8 h 24"/>
                <a:gd name="T56" fmla="*/ 9 w 18"/>
                <a:gd name="T57" fmla="*/ 8 h 24"/>
                <a:gd name="T58" fmla="*/ 13 w 18"/>
                <a:gd name="T59" fmla="*/ 9 h 24"/>
                <a:gd name="T60" fmla="*/ 15 w 18"/>
                <a:gd name="T61" fmla="*/ 10 h 24"/>
                <a:gd name="T62" fmla="*/ 18 w 18"/>
                <a:gd name="T63" fmla="*/ 12 h 24"/>
                <a:gd name="T64" fmla="*/ 18 w 18"/>
                <a:gd name="T6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4">
                  <a:moveTo>
                    <a:pt x="18" y="16"/>
                  </a:moveTo>
                  <a:cubicBezTo>
                    <a:pt x="18" y="17"/>
                    <a:pt x="18" y="18"/>
                    <a:pt x="18" y="19"/>
                  </a:cubicBezTo>
                  <a:cubicBezTo>
                    <a:pt x="17" y="20"/>
                    <a:pt x="17" y="21"/>
                    <a:pt x="16" y="22"/>
                  </a:cubicBezTo>
                  <a:cubicBezTo>
                    <a:pt x="15" y="22"/>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1" y="17"/>
                    <a:pt x="1" y="17"/>
                    <a:pt x="1" y="17"/>
                  </a:cubicBezTo>
                  <a:cubicBezTo>
                    <a:pt x="2" y="18"/>
                    <a:pt x="3" y="18"/>
                    <a:pt x="4" y="19"/>
                  </a:cubicBezTo>
                  <a:cubicBezTo>
                    <a:pt x="5" y="19"/>
                    <a:pt x="6" y="19"/>
                    <a:pt x="7" y="19"/>
                  </a:cubicBezTo>
                  <a:cubicBezTo>
                    <a:pt x="8" y="19"/>
                    <a:pt x="9" y="19"/>
                    <a:pt x="9" y="19"/>
                  </a:cubicBezTo>
                  <a:cubicBezTo>
                    <a:pt x="10" y="19"/>
                    <a:pt x="11" y="19"/>
                    <a:pt x="11" y="18"/>
                  </a:cubicBezTo>
                  <a:cubicBezTo>
                    <a:pt x="12" y="18"/>
                    <a:pt x="12" y="18"/>
                    <a:pt x="12" y="17"/>
                  </a:cubicBezTo>
                  <a:cubicBezTo>
                    <a:pt x="12" y="17"/>
                    <a:pt x="12" y="17"/>
                    <a:pt x="12" y="16"/>
                  </a:cubicBezTo>
                  <a:cubicBezTo>
                    <a:pt x="12" y="15"/>
                    <a:pt x="12" y="15"/>
                    <a:pt x="12" y="14"/>
                  </a:cubicBezTo>
                  <a:cubicBezTo>
                    <a:pt x="12" y="14"/>
                    <a:pt x="11" y="14"/>
                    <a:pt x="11" y="13"/>
                  </a:cubicBezTo>
                  <a:cubicBezTo>
                    <a:pt x="10" y="13"/>
                    <a:pt x="10" y="13"/>
                    <a:pt x="9" y="13"/>
                  </a:cubicBezTo>
                  <a:cubicBezTo>
                    <a:pt x="8" y="13"/>
                    <a:pt x="7" y="13"/>
                    <a:pt x="7" y="13"/>
                  </a:cubicBezTo>
                  <a:cubicBezTo>
                    <a:pt x="6" y="13"/>
                    <a:pt x="5" y="13"/>
                    <a:pt x="4" y="13"/>
                  </a:cubicBezTo>
                  <a:cubicBezTo>
                    <a:pt x="3" y="13"/>
                    <a:pt x="2" y="13"/>
                    <a:pt x="2" y="13"/>
                  </a:cubicBezTo>
                  <a:cubicBezTo>
                    <a:pt x="1" y="13"/>
                    <a:pt x="1" y="13"/>
                    <a:pt x="1" y="13"/>
                  </a:cubicBezTo>
                  <a:cubicBezTo>
                    <a:pt x="1" y="0"/>
                    <a:pt x="1" y="0"/>
                    <a:pt x="1" y="0"/>
                  </a:cubicBezTo>
                  <a:cubicBezTo>
                    <a:pt x="18" y="0"/>
                    <a:pt x="18" y="0"/>
                    <a:pt x="18" y="0"/>
                  </a:cubicBezTo>
                  <a:cubicBezTo>
                    <a:pt x="18" y="5"/>
                    <a:pt x="18" y="5"/>
                    <a:pt x="18" y="5"/>
                  </a:cubicBezTo>
                  <a:cubicBezTo>
                    <a:pt x="7" y="5"/>
                    <a:pt x="7" y="5"/>
                    <a:pt x="7" y="5"/>
                  </a:cubicBezTo>
                  <a:cubicBezTo>
                    <a:pt x="7" y="8"/>
                    <a:pt x="7" y="8"/>
                    <a:pt x="7" y="8"/>
                  </a:cubicBezTo>
                  <a:cubicBezTo>
                    <a:pt x="7" y="8"/>
                    <a:pt x="7" y="8"/>
                    <a:pt x="8" y="8"/>
                  </a:cubicBezTo>
                  <a:cubicBezTo>
                    <a:pt x="8" y="8"/>
                    <a:pt x="9" y="8"/>
                    <a:pt x="9" y="8"/>
                  </a:cubicBezTo>
                  <a:cubicBezTo>
                    <a:pt x="11" y="8"/>
                    <a:pt x="12" y="9"/>
                    <a:pt x="13" y="9"/>
                  </a:cubicBezTo>
                  <a:cubicBezTo>
                    <a:pt x="14" y="9"/>
                    <a:pt x="15" y="9"/>
                    <a:pt x="15" y="10"/>
                  </a:cubicBezTo>
                  <a:cubicBezTo>
                    <a:pt x="16" y="10"/>
                    <a:pt x="17" y="11"/>
                    <a:pt x="18" y="12"/>
                  </a:cubicBezTo>
                  <a:cubicBezTo>
                    <a:pt x="18" y="13"/>
                    <a:pt x="18" y="14"/>
                    <a:pt x="18" y="1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80"/>
            <p:cNvSpPr>
              <a:spLocks/>
            </p:cNvSpPr>
            <p:nvPr/>
          </p:nvSpPr>
          <p:spPr bwMode="auto">
            <a:xfrm>
              <a:off x="10473947" y="5156816"/>
              <a:ext cx="1162050" cy="231775"/>
            </a:xfrm>
            <a:custGeom>
              <a:avLst/>
              <a:gdLst>
                <a:gd name="T0" fmla="*/ 11 w 732"/>
                <a:gd name="T1" fmla="*/ 146 h 146"/>
                <a:gd name="T2" fmla="*/ 0 w 732"/>
                <a:gd name="T3" fmla="*/ 146 h 146"/>
                <a:gd name="T4" fmla="*/ 0 w 732"/>
                <a:gd name="T5" fmla="*/ 0 h 146"/>
                <a:gd name="T6" fmla="*/ 732 w 732"/>
                <a:gd name="T7" fmla="*/ 0 h 146"/>
                <a:gd name="T8" fmla="*/ 732 w 732"/>
                <a:gd name="T9" fmla="*/ 11 h 146"/>
                <a:gd name="T10" fmla="*/ 11 w 732"/>
                <a:gd name="T11" fmla="*/ 11 h 146"/>
                <a:gd name="T12" fmla="*/ 11 w 732"/>
                <a:gd name="T13" fmla="*/ 146 h 146"/>
                <a:gd name="T14" fmla="*/ 11 w 7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6">
                  <a:moveTo>
                    <a:pt x="11" y="146"/>
                  </a:moveTo>
                  <a:lnTo>
                    <a:pt x="0" y="146"/>
                  </a:lnTo>
                  <a:lnTo>
                    <a:pt x="0" y="0"/>
                  </a:lnTo>
                  <a:lnTo>
                    <a:pt x="732" y="0"/>
                  </a:lnTo>
                  <a:lnTo>
                    <a:pt x="732" y="11"/>
                  </a:lnTo>
                  <a:lnTo>
                    <a:pt x="11" y="11"/>
                  </a:lnTo>
                  <a:lnTo>
                    <a:pt x="11" y="146"/>
                  </a:lnTo>
                  <a:lnTo>
                    <a:pt x="11" y="146"/>
                  </a:ln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2" name="Text Placeholder 2"/>
            <p:cNvSpPr txBox="1">
              <a:spLocks/>
            </p:cNvSpPr>
            <p:nvPr/>
          </p:nvSpPr>
          <p:spPr>
            <a:xfrm>
              <a:off x="10566385" y="5206733"/>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grpSp>
      <p:grpSp>
        <p:nvGrpSpPr>
          <p:cNvPr id="436" name="Group 435"/>
          <p:cNvGrpSpPr/>
          <p:nvPr/>
        </p:nvGrpSpPr>
        <p:grpSpPr>
          <a:xfrm>
            <a:off x="8401559" y="3803408"/>
            <a:ext cx="2358517" cy="1169480"/>
            <a:chOff x="8401559" y="3865099"/>
            <a:chExt cx="2358517" cy="1169480"/>
          </a:xfrm>
        </p:grpSpPr>
        <p:sp>
          <p:nvSpPr>
            <p:cNvPr id="225" name="Freeform 425"/>
            <p:cNvSpPr>
              <a:spLocks/>
            </p:cNvSpPr>
            <p:nvPr/>
          </p:nvSpPr>
          <p:spPr bwMode="auto">
            <a:xfrm>
              <a:off x="9178926" y="3996353"/>
              <a:ext cx="1262063" cy="841375"/>
            </a:xfrm>
            <a:custGeom>
              <a:avLst/>
              <a:gdLst>
                <a:gd name="T0" fmla="*/ 16 w 300"/>
                <a:gd name="T1" fmla="*/ 200 h 200"/>
                <a:gd name="T2" fmla="*/ 0 w 300"/>
                <a:gd name="T3" fmla="*/ 200 h 200"/>
                <a:gd name="T4" fmla="*/ 200 w 300"/>
                <a:gd name="T5" fmla="*/ 0 h 200"/>
                <a:gd name="T6" fmla="*/ 300 w 300"/>
                <a:gd name="T7" fmla="*/ 27 h 200"/>
                <a:gd name="T8" fmla="*/ 292 w 300"/>
                <a:gd name="T9" fmla="*/ 41 h 200"/>
                <a:gd name="T10" fmla="*/ 200 w 300"/>
                <a:gd name="T11" fmla="*/ 16 h 200"/>
                <a:gd name="T12" fmla="*/ 16 w 300"/>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16" y="200"/>
                  </a:moveTo>
                  <a:cubicBezTo>
                    <a:pt x="0" y="200"/>
                    <a:pt x="0" y="200"/>
                    <a:pt x="0" y="200"/>
                  </a:cubicBezTo>
                  <a:cubicBezTo>
                    <a:pt x="0" y="90"/>
                    <a:pt x="90" y="0"/>
                    <a:pt x="200" y="0"/>
                  </a:cubicBezTo>
                  <a:cubicBezTo>
                    <a:pt x="235" y="0"/>
                    <a:pt x="270" y="10"/>
                    <a:pt x="300" y="27"/>
                  </a:cubicBezTo>
                  <a:cubicBezTo>
                    <a:pt x="292" y="41"/>
                    <a:pt x="292" y="41"/>
                    <a:pt x="292" y="41"/>
                  </a:cubicBezTo>
                  <a:cubicBezTo>
                    <a:pt x="264" y="25"/>
                    <a:pt x="232" y="16"/>
                    <a:pt x="200" y="16"/>
                  </a:cubicBezTo>
                  <a:cubicBezTo>
                    <a:pt x="99" y="16"/>
                    <a:pt x="16" y="99"/>
                    <a:pt x="16" y="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426"/>
            <p:cNvSpPr>
              <a:spLocks/>
            </p:cNvSpPr>
            <p:nvPr/>
          </p:nvSpPr>
          <p:spPr bwMode="auto">
            <a:xfrm>
              <a:off x="9645651" y="4093191"/>
              <a:ext cx="1114425" cy="744538"/>
            </a:xfrm>
            <a:custGeom>
              <a:avLst/>
              <a:gdLst>
                <a:gd name="T0" fmla="*/ 265 w 265"/>
                <a:gd name="T1" fmla="*/ 177 h 177"/>
                <a:gd name="T2" fmla="*/ 249 w 265"/>
                <a:gd name="T3" fmla="*/ 177 h 177"/>
                <a:gd name="T4" fmla="*/ 89 w 265"/>
                <a:gd name="T5" fmla="*/ 16 h 177"/>
                <a:gd name="T6" fmla="*/ 9 w 265"/>
                <a:gd name="T7" fmla="*/ 38 h 177"/>
                <a:gd name="T8" fmla="*/ 0 w 265"/>
                <a:gd name="T9" fmla="*/ 24 h 177"/>
                <a:gd name="T10" fmla="*/ 89 w 265"/>
                <a:gd name="T11" fmla="*/ 0 h 177"/>
                <a:gd name="T12" fmla="*/ 265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265" y="177"/>
                  </a:moveTo>
                  <a:cubicBezTo>
                    <a:pt x="249" y="177"/>
                    <a:pt x="249" y="177"/>
                    <a:pt x="249" y="177"/>
                  </a:cubicBezTo>
                  <a:cubicBezTo>
                    <a:pt x="249" y="88"/>
                    <a:pt x="177" y="16"/>
                    <a:pt x="89" y="16"/>
                  </a:cubicBezTo>
                  <a:cubicBezTo>
                    <a:pt x="61" y="16"/>
                    <a:pt x="33" y="24"/>
                    <a:pt x="9" y="38"/>
                  </a:cubicBezTo>
                  <a:cubicBezTo>
                    <a:pt x="0" y="24"/>
                    <a:pt x="0" y="24"/>
                    <a:pt x="0" y="24"/>
                  </a:cubicBezTo>
                  <a:cubicBezTo>
                    <a:pt x="27" y="8"/>
                    <a:pt x="58" y="0"/>
                    <a:pt x="89" y="0"/>
                  </a:cubicBezTo>
                  <a:cubicBezTo>
                    <a:pt x="186" y="0"/>
                    <a:pt x="265" y="79"/>
                    <a:pt x="265"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427"/>
            <p:cNvSpPr>
              <a:spLocks/>
            </p:cNvSpPr>
            <p:nvPr/>
          </p:nvSpPr>
          <p:spPr bwMode="auto">
            <a:xfrm>
              <a:off x="9372601" y="4188441"/>
              <a:ext cx="971550" cy="649288"/>
            </a:xfrm>
            <a:custGeom>
              <a:avLst/>
              <a:gdLst>
                <a:gd name="T0" fmla="*/ 16 w 231"/>
                <a:gd name="T1" fmla="*/ 154 h 154"/>
                <a:gd name="T2" fmla="*/ 0 w 231"/>
                <a:gd name="T3" fmla="*/ 154 h 154"/>
                <a:gd name="T4" fmla="*/ 154 w 231"/>
                <a:gd name="T5" fmla="*/ 0 h 154"/>
                <a:gd name="T6" fmla="*/ 231 w 231"/>
                <a:gd name="T7" fmla="*/ 21 h 154"/>
                <a:gd name="T8" fmla="*/ 223 w 231"/>
                <a:gd name="T9" fmla="*/ 34 h 154"/>
                <a:gd name="T10" fmla="*/ 154 w 231"/>
                <a:gd name="T11" fmla="*/ 16 h 154"/>
                <a:gd name="T12" fmla="*/ 16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16" y="154"/>
                  </a:moveTo>
                  <a:cubicBezTo>
                    <a:pt x="0" y="154"/>
                    <a:pt x="0" y="154"/>
                    <a:pt x="0" y="154"/>
                  </a:cubicBezTo>
                  <a:cubicBezTo>
                    <a:pt x="0" y="69"/>
                    <a:pt x="69" y="0"/>
                    <a:pt x="154" y="0"/>
                  </a:cubicBezTo>
                  <a:cubicBezTo>
                    <a:pt x="181" y="0"/>
                    <a:pt x="207" y="7"/>
                    <a:pt x="231" y="21"/>
                  </a:cubicBezTo>
                  <a:cubicBezTo>
                    <a:pt x="223" y="34"/>
                    <a:pt x="223" y="34"/>
                    <a:pt x="223" y="34"/>
                  </a:cubicBezTo>
                  <a:cubicBezTo>
                    <a:pt x="202" y="22"/>
                    <a:pt x="178" y="16"/>
                    <a:pt x="154" y="16"/>
                  </a:cubicBezTo>
                  <a:cubicBezTo>
                    <a:pt x="78" y="16"/>
                    <a:pt x="16" y="78"/>
                    <a:pt x="16" y="154"/>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428"/>
            <p:cNvSpPr>
              <a:spLocks/>
            </p:cNvSpPr>
            <p:nvPr/>
          </p:nvSpPr>
          <p:spPr bwMode="auto">
            <a:xfrm>
              <a:off x="10020301" y="4285278"/>
              <a:ext cx="550863" cy="552450"/>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7"/>
                    <a:pt x="63" y="16"/>
                    <a:pt x="0" y="16"/>
                  </a:cubicBezTo>
                  <a:cubicBezTo>
                    <a:pt x="0" y="0"/>
                    <a:pt x="0" y="0"/>
                    <a:pt x="0" y="0"/>
                  </a:cubicBezTo>
                  <a:cubicBezTo>
                    <a:pt x="72"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429"/>
            <p:cNvSpPr>
              <a:spLocks/>
            </p:cNvSpPr>
            <p:nvPr/>
          </p:nvSpPr>
          <p:spPr bwMode="auto">
            <a:xfrm>
              <a:off x="9566276" y="4382116"/>
              <a:ext cx="908050" cy="455613"/>
            </a:xfrm>
            <a:custGeom>
              <a:avLst/>
              <a:gdLst>
                <a:gd name="T0" fmla="*/ 216 w 216"/>
                <a:gd name="T1" fmla="*/ 108 h 108"/>
                <a:gd name="T2" fmla="*/ 200 w 216"/>
                <a:gd name="T3" fmla="*/ 108 h 108"/>
                <a:gd name="T4" fmla="*/ 108 w 216"/>
                <a:gd name="T5" fmla="*/ 16 h 108"/>
                <a:gd name="T6" fmla="*/ 61 w 216"/>
                <a:gd name="T7" fmla="*/ 28 h 108"/>
                <a:gd name="T8" fmla="*/ 16 w 216"/>
                <a:gd name="T9" fmla="*/ 108 h 108"/>
                <a:gd name="T10" fmla="*/ 0 w 216"/>
                <a:gd name="T11" fmla="*/ 108 h 108"/>
                <a:gd name="T12" fmla="*/ 53 w 216"/>
                <a:gd name="T13" fmla="*/ 15 h 108"/>
                <a:gd name="T14" fmla="*/ 108 w 216"/>
                <a:gd name="T15" fmla="*/ 0 h 108"/>
                <a:gd name="T16" fmla="*/ 216 w 216"/>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8">
                  <a:moveTo>
                    <a:pt x="216" y="108"/>
                  </a:moveTo>
                  <a:cubicBezTo>
                    <a:pt x="200" y="108"/>
                    <a:pt x="200" y="108"/>
                    <a:pt x="200" y="108"/>
                  </a:cubicBezTo>
                  <a:cubicBezTo>
                    <a:pt x="200" y="57"/>
                    <a:pt x="159" y="16"/>
                    <a:pt x="108" y="16"/>
                  </a:cubicBezTo>
                  <a:cubicBezTo>
                    <a:pt x="91" y="16"/>
                    <a:pt x="75" y="20"/>
                    <a:pt x="61" y="28"/>
                  </a:cubicBezTo>
                  <a:cubicBezTo>
                    <a:pt x="33" y="45"/>
                    <a:pt x="16" y="75"/>
                    <a:pt x="16" y="108"/>
                  </a:cubicBezTo>
                  <a:cubicBezTo>
                    <a:pt x="0" y="108"/>
                    <a:pt x="0" y="108"/>
                    <a:pt x="0" y="108"/>
                  </a:cubicBezTo>
                  <a:cubicBezTo>
                    <a:pt x="0" y="70"/>
                    <a:pt x="20" y="34"/>
                    <a:pt x="53" y="15"/>
                  </a:cubicBezTo>
                  <a:cubicBezTo>
                    <a:pt x="70" y="5"/>
                    <a:pt x="89" y="0"/>
                    <a:pt x="108" y="0"/>
                  </a:cubicBezTo>
                  <a:cubicBezTo>
                    <a:pt x="167" y="0"/>
                    <a:pt x="216" y="48"/>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430"/>
            <p:cNvSpPr>
              <a:spLocks/>
            </p:cNvSpPr>
            <p:nvPr/>
          </p:nvSpPr>
          <p:spPr bwMode="auto">
            <a:xfrm>
              <a:off x="9696451" y="4513878"/>
              <a:ext cx="647700" cy="323850"/>
            </a:xfrm>
            <a:custGeom>
              <a:avLst/>
              <a:gdLst>
                <a:gd name="T0" fmla="*/ 0 w 154"/>
                <a:gd name="T1" fmla="*/ 77 h 77"/>
                <a:gd name="T2" fmla="*/ 77 w 154"/>
                <a:gd name="T3" fmla="*/ 0 h 77"/>
                <a:gd name="T4" fmla="*/ 154 w 154"/>
                <a:gd name="T5" fmla="*/ 77 h 77"/>
              </a:gdLst>
              <a:ahLst/>
              <a:cxnLst>
                <a:cxn ang="0">
                  <a:pos x="T0" y="T1"/>
                </a:cxn>
                <a:cxn ang="0">
                  <a:pos x="T2" y="T3"/>
                </a:cxn>
                <a:cxn ang="0">
                  <a:pos x="T4" y="T5"/>
                </a:cxn>
              </a:cxnLst>
              <a:rect l="0" t="0" r="r" b="b"/>
              <a:pathLst>
                <a:path w="154" h="77">
                  <a:moveTo>
                    <a:pt x="0" y="77"/>
                  </a:moveTo>
                  <a:cubicBezTo>
                    <a:pt x="0" y="34"/>
                    <a:pt x="34" y="0"/>
                    <a:pt x="77" y="0"/>
                  </a:cubicBezTo>
                  <a:cubicBezTo>
                    <a:pt x="119" y="0"/>
                    <a:pt x="154" y="34"/>
                    <a:pt x="154"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451"/>
            <p:cNvSpPr>
              <a:spLocks/>
            </p:cNvSpPr>
            <p:nvPr/>
          </p:nvSpPr>
          <p:spPr bwMode="auto">
            <a:xfrm>
              <a:off x="9464676" y="4937741"/>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8 h 61"/>
                <a:gd name="T10" fmla="*/ 45 w 45"/>
                <a:gd name="T11" fmla="*/ 48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452"/>
            <p:cNvSpPr>
              <a:spLocks noEditPoints="1"/>
            </p:cNvSpPr>
            <p:nvPr/>
          </p:nvSpPr>
          <p:spPr bwMode="auto">
            <a:xfrm>
              <a:off x="9544051" y="4934566"/>
              <a:ext cx="101600" cy="100013"/>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453"/>
            <p:cNvSpPr>
              <a:spLocks noEditPoints="1"/>
            </p:cNvSpPr>
            <p:nvPr/>
          </p:nvSpPr>
          <p:spPr bwMode="auto">
            <a:xfrm>
              <a:off x="9661526" y="4937741"/>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54"/>
            <p:cNvSpPr>
              <a:spLocks/>
            </p:cNvSpPr>
            <p:nvPr/>
          </p:nvSpPr>
          <p:spPr bwMode="auto">
            <a:xfrm>
              <a:off x="9767889" y="4937741"/>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1 h 61"/>
                <a:gd name="T10" fmla="*/ 16 w 45"/>
                <a:gd name="T11" fmla="*/ 11 h 61"/>
                <a:gd name="T12" fmla="*/ 16 w 45"/>
                <a:gd name="T13" fmla="*/ 21 h 61"/>
                <a:gd name="T14" fmla="*/ 42 w 45"/>
                <a:gd name="T15" fmla="*/ 21 h 61"/>
                <a:gd name="T16" fmla="*/ 42 w 45"/>
                <a:gd name="T17" fmla="*/ 35 h 61"/>
                <a:gd name="T18" fmla="*/ 16 w 45"/>
                <a:gd name="T19" fmla="*/ 35 h 61"/>
                <a:gd name="T20" fmla="*/ 16 w 45"/>
                <a:gd name="T21" fmla="*/ 48 h 61"/>
                <a:gd name="T22" fmla="*/ 45 w 45"/>
                <a:gd name="T23" fmla="*/ 48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1"/>
                  </a:lnTo>
                  <a:lnTo>
                    <a:pt x="16" y="11"/>
                  </a:lnTo>
                  <a:lnTo>
                    <a:pt x="16" y="21"/>
                  </a:lnTo>
                  <a:lnTo>
                    <a:pt x="42" y="21"/>
                  </a:lnTo>
                  <a:lnTo>
                    <a:pt x="42" y="35"/>
                  </a:lnTo>
                  <a:lnTo>
                    <a:pt x="16" y="35"/>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455"/>
            <p:cNvSpPr>
              <a:spLocks/>
            </p:cNvSpPr>
            <p:nvPr/>
          </p:nvSpPr>
          <p:spPr bwMode="auto">
            <a:xfrm>
              <a:off x="9859964" y="4937741"/>
              <a:ext cx="104775" cy="96838"/>
            </a:xfrm>
            <a:custGeom>
              <a:avLst/>
              <a:gdLst>
                <a:gd name="T0" fmla="*/ 66 w 66"/>
                <a:gd name="T1" fmla="*/ 61 h 61"/>
                <a:gd name="T2" fmla="*/ 50 w 66"/>
                <a:gd name="T3" fmla="*/ 61 h 61"/>
                <a:gd name="T4" fmla="*/ 50 w 66"/>
                <a:gd name="T5" fmla="*/ 19 h 61"/>
                <a:gd name="T6" fmla="*/ 40 w 66"/>
                <a:gd name="T7" fmla="*/ 45 h 61"/>
                <a:gd name="T8" fmla="*/ 27 w 66"/>
                <a:gd name="T9" fmla="*/ 45 h 61"/>
                <a:gd name="T10" fmla="*/ 16 w 66"/>
                <a:gd name="T11" fmla="*/ 19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9"/>
                  </a:lnTo>
                  <a:lnTo>
                    <a:pt x="40" y="45"/>
                  </a:lnTo>
                  <a:lnTo>
                    <a:pt x="27" y="45"/>
                  </a:lnTo>
                  <a:lnTo>
                    <a:pt x="16" y="19"/>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456"/>
            <p:cNvSpPr>
              <a:spLocks/>
            </p:cNvSpPr>
            <p:nvPr/>
          </p:nvSpPr>
          <p:spPr bwMode="auto">
            <a:xfrm>
              <a:off x="10033001" y="4937741"/>
              <a:ext cx="58738" cy="96838"/>
            </a:xfrm>
            <a:custGeom>
              <a:avLst/>
              <a:gdLst>
                <a:gd name="T0" fmla="*/ 37 w 37"/>
                <a:gd name="T1" fmla="*/ 61 h 61"/>
                <a:gd name="T2" fmla="*/ 0 w 37"/>
                <a:gd name="T3" fmla="*/ 61 h 61"/>
                <a:gd name="T4" fmla="*/ 0 w 37"/>
                <a:gd name="T5" fmla="*/ 51 h 61"/>
                <a:gd name="T6" fmla="*/ 10 w 37"/>
                <a:gd name="T7" fmla="*/ 51 h 61"/>
                <a:gd name="T8" fmla="*/ 10 w 37"/>
                <a:gd name="T9" fmla="*/ 11 h 61"/>
                <a:gd name="T10" fmla="*/ 0 w 37"/>
                <a:gd name="T11" fmla="*/ 11 h 61"/>
                <a:gd name="T12" fmla="*/ 0 w 37"/>
                <a:gd name="T13" fmla="*/ 0 h 61"/>
                <a:gd name="T14" fmla="*/ 37 w 37"/>
                <a:gd name="T15" fmla="*/ 0 h 61"/>
                <a:gd name="T16" fmla="*/ 37 w 37"/>
                <a:gd name="T17" fmla="*/ 11 h 61"/>
                <a:gd name="T18" fmla="*/ 26 w 37"/>
                <a:gd name="T19" fmla="*/ 11 h 61"/>
                <a:gd name="T20" fmla="*/ 26 w 37"/>
                <a:gd name="T21" fmla="*/ 51 h 61"/>
                <a:gd name="T22" fmla="*/ 37 w 37"/>
                <a:gd name="T23" fmla="*/ 51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1"/>
                  </a:lnTo>
                  <a:lnTo>
                    <a:pt x="10" y="51"/>
                  </a:lnTo>
                  <a:lnTo>
                    <a:pt x="10" y="11"/>
                  </a:lnTo>
                  <a:lnTo>
                    <a:pt x="0" y="11"/>
                  </a:lnTo>
                  <a:lnTo>
                    <a:pt x="0" y="0"/>
                  </a:lnTo>
                  <a:lnTo>
                    <a:pt x="37" y="0"/>
                  </a:lnTo>
                  <a:lnTo>
                    <a:pt x="37" y="11"/>
                  </a:lnTo>
                  <a:lnTo>
                    <a:pt x="26" y="11"/>
                  </a:lnTo>
                  <a:lnTo>
                    <a:pt x="26" y="51"/>
                  </a:lnTo>
                  <a:lnTo>
                    <a:pt x="37" y="51"/>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457"/>
            <p:cNvSpPr>
              <a:spLocks noEditPoints="1"/>
            </p:cNvSpPr>
            <p:nvPr/>
          </p:nvSpPr>
          <p:spPr bwMode="auto">
            <a:xfrm>
              <a:off x="10107614" y="4937741"/>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458"/>
            <p:cNvSpPr>
              <a:spLocks/>
            </p:cNvSpPr>
            <p:nvPr/>
          </p:nvSpPr>
          <p:spPr bwMode="auto">
            <a:xfrm>
              <a:off x="10204451" y="4934566"/>
              <a:ext cx="84138" cy="100013"/>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459"/>
            <p:cNvSpPr>
              <a:spLocks/>
            </p:cNvSpPr>
            <p:nvPr/>
          </p:nvSpPr>
          <p:spPr bwMode="auto">
            <a:xfrm>
              <a:off x="10306051" y="4937741"/>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460"/>
            <p:cNvSpPr>
              <a:spLocks/>
            </p:cNvSpPr>
            <p:nvPr/>
          </p:nvSpPr>
          <p:spPr bwMode="auto">
            <a:xfrm>
              <a:off x="10415589" y="4937741"/>
              <a:ext cx="100013" cy="96838"/>
            </a:xfrm>
            <a:custGeom>
              <a:avLst/>
              <a:gdLst>
                <a:gd name="T0" fmla="*/ 63 w 63"/>
                <a:gd name="T1" fmla="*/ 61 h 61"/>
                <a:gd name="T2" fmla="*/ 48 w 63"/>
                <a:gd name="T3" fmla="*/ 61 h 61"/>
                <a:gd name="T4" fmla="*/ 48 w 63"/>
                <a:gd name="T5" fmla="*/ 19 h 61"/>
                <a:gd name="T6" fmla="*/ 37 w 63"/>
                <a:gd name="T7" fmla="*/ 45 h 61"/>
                <a:gd name="T8" fmla="*/ 26 w 63"/>
                <a:gd name="T9" fmla="*/ 45 h 61"/>
                <a:gd name="T10" fmla="*/ 16 w 63"/>
                <a:gd name="T11" fmla="*/ 19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9"/>
                  </a:lnTo>
                  <a:lnTo>
                    <a:pt x="37" y="45"/>
                  </a:lnTo>
                  <a:lnTo>
                    <a:pt x="26" y="45"/>
                  </a:lnTo>
                  <a:lnTo>
                    <a:pt x="16" y="19"/>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461"/>
            <p:cNvSpPr>
              <a:spLocks/>
            </p:cNvSpPr>
            <p:nvPr/>
          </p:nvSpPr>
          <p:spPr bwMode="auto">
            <a:xfrm>
              <a:off x="9834564" y="4685328"/>
              <a:ext cx="76200" cy="101600"/>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2"/>
            <p:cNvSpPr>
              <a:spLocks noEditPoints="1"/>
            </p:cNvSpPr>
            <p:nvPr/>
          </p:nvSpPr>
          <p:spPr bwMode="auto">
            <a:xfrm>
              <a:off x="9926639" y="4685328"/>
              <a:ext cx="80963" cy="101600"/>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63"/>
            <p:cNvSpPr>
              <a:spLocks/>
            </p:cNvSpPr>
            <p:nvPr/>
          </p:nvSpPr>
          <p:spPr bwMode="auto">
            <a:xfrm>
              <a:off x="10033001" y="4685328"/>
              <a:ext cx="61913" cy="101600"/>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64"/>
            <p:cNvSpPr>
              <a:spLocks noEditPoints="1"/>
            </p:cNvSpPr>
            <p:nvPr/>
          </p:nvSpPr>
          <p:spPr bwMode="auto">
            <a:xfrm>
              <a:off x="10117139" y="4685328"/>
              <a:ext cx="84138" cy="101600"/>
            </a:xfrm>
            <a:custGeom>
              <a:avLst/>
              <a:gdLst>
                <a:gd name="T0" fmla="*/ 53 w 53"/>
                <a:gd name="T1" fmla="*/ 48 h 64"/>
                <a:gd name="T2" fmla="*/ 45 w 53"/>
                <a:gd name="T3" fmla="*/ 48 h 64"/>
                <a:gd name="T4" fmla="*/ 45 w 53"/>
                <a:gd name="T5" fmla="*/ 64 h 64"/>
                <a:gd name="T6" fmla="*/ 29 w 53"/>
                <a:gd name="T7" fmla="*/ 64 h 64"/>
                <a:gd name="T8" fmla="*/ 29 w 53"/>
                <a:gd name="T9" fmla="*/ 48 h 64"/>
                <a:gd name="T10" fmla="*/ 0 w 53"/>
                <a:gd name="T11" fmla="*/ 48 h 64"/>
                <a:gd name="T12" fmla="*/ 0 w 53"/>
                <a:gd name="T13" fmla="*/ 37 h 64"/>
                <a:gd name="T14" fmla="*/ 29 w 53"/>
                <a:gd name="T15" fmla="*/ 0 h 64"/>
                <a:gd name="T16" fmla="*/ 45 w 53"/>
                <a:gd name="T17" fmla="*/ 0 h 64"/>
                <a:gd name="T18" fmla="*/ 45 w 53"/>
                <a:gd name="T19" fmla="*/ 37 h 64"/>
                <a:gd name="T20" fmla="*/ 53 w 53"/>
                <a:gd name="T21" fmla="*/ 37 h 64"/>
                <a:gd name="T22" fmla="*/ 53 w 53"/>
                <a:gd name="T23" fmla="*/ 48 h 64"/>
                <a:gd name="T24" fmla="*/ 29 w 53"/>
                <a:gd name="T25" fmla="*/ 37 h 64"/>
                <a:gd name="T26" fmla="*/ 29 w 53"/>
                <a:gd name="T27" fmla="*/ 13 h 64"/>
                <a:gd name="T28" fmla="*/ 10 w 53"/>
                <a:gd name="T29" fmla="*/ 37 h 64"/>
                <a:gd name="T30" fmla="*/ 29 w 53"/>
                <a:gd name="T3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4">
                  <a:moveTo>
                    <a:pt x="53" y="48"/>
                  </a:moveTo>
                  <a:lnTo>
                    <a:pt x="45" y="48"/>
                  </a:lnTo>
                  <a:lnTo>
                    <a:pt x="45" y="64"/>
                  </a:lnTo>
                  <a:lnTo>
                    <a:pt x="29" y="64"/>
                  </a:lnTo>
                  <a:lnTo>
                    <a:pt x="29" y="48"/>
                  </a:lnTo>
                  <a:lnTo>
                    <a:pt x="0" y="48"/>
                  </a:lnTo>
                  <a:lnTo>
                    <a:pt x="0" y="37"/>
                  </a:lnTo>
                  <a:lnTo>
                    <a:pt x="29" y="0"/>
                  </a:lnTo>
                  <a:lnTo>
                    <a:pt x="45" y="0"/>
                  </a:lnTo>
                  <a:lnTo>
                    <a:pt x="45" y="37"/>
                  </a:lnTo>
                  <a:lnTo>
                    <a:pt x="53" y="37"/>
                  </a:lnTo>
                  <a:lnTo>
                    <a:pt x="53" y="48"/>
                  </a:lnTo>
                  <a:close/>
                  <a:moveTo>
                    <a:pt x="29" y="37"/>
                  </a:moveTo>
                  <a:lnTo>
                    <a:pt x="29" y="13"/>
                  </a:lnTo>
                  <a:lnTo>
                    <a:pt x="10" y="37"/>
                  </a:lnTo>
                  <a:lnTo>
                    <a:pt x="29"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81"/>
            <p:cNvSpPr>
              <a:spLocks/>
            </p:cNvSpPr>
            <p:nvPr/>
          </p:nvSpPr>
          <p:spPr bwMode="auto">
            <a:xfrm>
              <a:off x="8401559" y="3865099"/>
              <a:ext cx="1165225" cy="231775"/>
            </a:xfrm>
            <a:custGeom>
              <a:avLst/>
              <a:gdLst>
                <a:gd name="T0" fmla="*/ 734 w 734"/>
                <a:gd name="T1" fmla="*/ 146 h 146"/>
                <a:gd name="T2" fmla="*/ 724 w 734"/>
                <a:gd name="T3" fmla="*/ 146 h 146"/>
                <a:gd name="T4" fmla="*/ 724 w 734"/>
                <a:gd name="T5" fmla="*/ 11 h 146"/>
                <a:gd name="T6" fmla="*/ 0 w 734"/>
                <a:gd name="T7" fmla="*/ 11 h 146"/>
                <a:gd name="T8" fmla="*/ 0 w 734"/>
                <a:gd name="T9" fmla="*/ 0 h 146"/>
                <a:gd name="T10" fmla="*/ 734 w 734"/>
                <a:gd name="T11" fmla="*/ 0 h 146"/>
                <a:gd name="T12" fmla="*/ 734 w 734"/>
                <a:gd name="T13" fmla="*/ 146 h 146"/>
                <a:gd name="T14" fmla="*/ 734 w 734"/>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4" h="146">
                  <a:moveTo>
                    <a:pt x="734" y="146"/>
                  </a:moveTo>
                  <a:lnTo>
                    <a:pt x="724" y="146"/>
                  </a:lnTo>
                  <a:lnTo>
                    <a:pt x="724" y="11"/>
                  </a:lnTo>
                  <a:lnTo>
                    <a:pt x="0" y="11"/>
                  </a:lnTo>
                  <a:lnTo>
                    <a:pt x="0" y="0"/>
                  </a:lnTo>
                  <a:lnTo>
                    <a:pt x="734" y="0"/>
                  </a:lnTo>
                  <a:lnTo>
                    <a:pt x="734" y="146"/>
                  </a:lnTo>
                  <a:lnTo>
                    <a:pt x="734" y="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Text Placeholder 2"/>
            <p:cNvSpPr txBox="1">
              <a:spLocks/>
            </p:cNvSpPr>
            <p:nvPr/>
          </p:nvSpPr>
          <p:spPr>
            <a:xfrm>
              <a:off x="8413289" y="393146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700" dirty="0"/>
                <a:t>Lorem ipsum dolor sit amet, consectetur adipiscing elit. </a:t>
              </a:r>
            </a:p>
          </p:txBody>
        </p:sp>
      </p:grpSp>
      <p:pic>
        <p:nvPicPr>
          <p:cNvPr id="428" name="Picture 4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4761247"/>
            <a:ext cx="394334" cy="222234"/>
          </a:xfrm>
          <a:prstGeom prst="rect">
            <a:avLst/>
          </a:prstGeom>
        </p:spPr>
      </p:pic>
      <p:sp>
        <p:nvSpPr>
          <p:cNvPr id="430" name="Text Placeholder 2"/>
          <p:cNvSpPr txBox="1">
            <a:spLocks/>
          </p:cNvSpPr>
          <p:nvPr/>
        </p:nvSpPr>
        <p:spPr>
          <a:xfrm>
            <a:off x="1863562" y="4668720"/>
            <a:ext cx="5152553" cy="307777"/>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a:t>
            </a:r>
          </a:p>
        </p:txBody>
      </p:sp>
      <p:pic>
        <p:nvPicPr>
          <p:cNvPr id="431" name="Picture 4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5302267"/>
            <a:ext cx="394334" cy="222234"/>
          </a:xfrm>
          <a:prstGeom prst="rect">
            <a:avLst/>
          </a:prstGeom>
        </p:spPr>
      </p:pic>
      <p:sp>
        <p:nvSpPr>
          <p:cNvPr id="432" name="Text Placeholder 2"/>
          <p:cNvSpPr txBox="1">
            <a:spLocks/>
          </p:cNvSpPr>
          <p:nvPr/>
        </p:nvSpPr>
        <p:spPr>
          <a:xfrm>
            <a:off x="1863562" y="5209740"/>
            <a:ext cx="5152553" cy="769441"/>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Nulla feugiat risus lorem, vel condimentum lectus vehicula at. </a:t>
            </a:r>
          </a:p>
        </p:txBody>
      </p:sp>
    </p:spTree>
    <p:extLst>
      <p:ext uri="{BB962C8B-B14F-4D97-AF65-F5344CB8AC3E}">
        <p14:creationId xmlns:p14="http://schemas.microsoft.com/office/powerpoint/2010/main" val="2488282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Click to insert title</a:t>
            </a:r>
          </a:p>
        </p:txBody>
      </p:sp>
      <p:sp>
        <p:nvSpPr>
          <p:cNvPr id="7" name="Text Placeholder 6"/>
          <p:cNvSpPr>
            <a:spLocks noGrp="1"/>
          </p:cNvSpPr>
          <p:nvPr>
            <p:ph type="body" sz="quarter" idx="10"/>
          </p:nvPr>
        </p:nvSpPr>
        <p:spPr>
          <a:xfrm>
            <a:off x="407987" y="1413990"/>
            <a:ext cx="6602413" cy="2091210"/>
          </a:xfrm>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400" dirty="0" err="1"/>
              <a:t>Curabitur</a:t>
            </a:r>
            <a:r>
              <a:rPr lang="en-US" sz="1400" dirty="0"/>
              <a:t> sit </a:t>
            </a:r>
            <a:r>
              <a:rPr lang="en-US" sz="1400" dirty="0" err="1"/>
              <a:t>amet</a:t>
            </a:r>
            <a:r>
              <a:rPr lang="en-US" sz="1400" dirty="0"/>
              <a:t> </a:t>
            </a:r>
            <a:r>
              <a:rPr lang="en-US" sz="1400" dirty="0" err="1"/>
              <a:t>est</a:t>
            </a:r>
            <a:r>
              <a:rPr lang="en-US" sz="1400" dirty="0"/>
              <a:t> </a:t>
            </a:r>
            <a:r>
              <a:rPr lang="en-US" sz="1400" dirty="0" err="1"/>
              <a:t>consequat</a:t>
            </a:r>
            <a:r>
              <a:rPr lang="en-US" sz="1400" dirty="0"/>
              <a:t> </a:t>
            </a:r>
            <a:r>
              <a:rPr lang="en-US" sz="1400" dirty="0" err="1"/>
              <a:t>molestie</a:t>
            </a:r>
            <a:r>
              <a:rPr lang="en-US" sz="1400" dirty="0"/>
              <a:t> </a:t>
            </a:r>
            <a:r>
              <a:rPr lang="en-US" sz="1400" dirty="0" err="1"/>
              <a:t>quis</a:t>
            </a:r>
            <a:r>
              <a:rPr lang="en-US" sz="1400" dirty="0"/>
              <a:t> a </a:t>
            </a:r>
          </a:p>
          <a:p>
            <a:pPr marL="225425" indent="-225425">
              <a:buClr>
                <a:schemeClr val="tx2"/>
              </a:buClr>
              <a:buFont typeface="Wingdings" panose="05000000000000000000" pitchFamily="2" charset="2"/>
              <a:buChar char="§"/>
            </a:pPr>
            <a:r>
              <a:rPr lang="en-US" sz="1400" dirty="0" err="1"/>
              <a:t>Sed</a:t>
            </a:r>
            <a:r>
              <a:rPr lang="en-US" sz="1400" dirty="0"/>
              <a:t> </a:t>
            </a:r>
            <a:r>
              <a:rPr lang="en-US" sz="1400" dirty="0" err="1"/>
              <a:t>commodo</a:t>
            </a:r>
            <a:r>
              <a:rPr lang="en-US" sz="1400" dirty="0"/>
              <a:t> </a:t>
            </a:r>
            <a:r>
              <a:rPr lang="en-US" sz="1400" dirty="0" err="1"/>
              <a:t>lectus</a:t>
            </a:r>
            <a:r>
              <a:rPr lang="en-US" sz="1400" dirty="0"/>
              <a:t> </a:t>
            </a:r>
            <a:r>
              <a:rPr lang="en-US" sz="1400" dirty="0" err="1"/>
              <a:t>sed</a:t>
            </a:r>
            <a:r>
              <a:rPr lang="en-US" sz="1400" dirty="0"/>
              <a:t> </a:t>
            </a:r>
            <a:r>
              <a:rPr lang="en-US" sz="1400" dirty="0" err="1"/>
              <a:t>neque</a:t>
            </a:r>
            <a:r>
              <a:rPr lang="en-US" sz="1400" dirty="0"/>
              <a:t> </a:t>
            </a:r>
            <a:r>
              <a:rPr lang="en-US" sz="1400" dirty="0" err="1"/>
              <a:t>auctor</a:t>
            </a:r>
            <a:r>
              <a:rPr lang="en-US" sz="1400" dirty="0"/>
              <a:t> </a:t>
            </a:r>
          </a:p>
        </p:txBody>
      </p:sp>
      <p:graphicFrame>
        <p:nvGraphicFramePr>
          <p:cNvPr id="286"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407988" y="3505200"/>
          <a:ext cx="4926010" cy="28595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From an architects perspective</a:t>
            </a:r>
          </a:p>
        </p:txBody>
      </p:sp>
      <p:sp>
        <p:nvSpPr>
          <p:cNvPr id="3" name="Content Placeholder 2">
            <a:extLst>
              <a:ext uri="{FF2B5EF4-FFF2-40B4-BE49-F238E27FC236}">
                <a16:creationId xmlns:a16="http://schemas.microsoft.com/office/drawing/2014/main" id="{4024A438-478D-4828-9C03-3269020B93B1}"/>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1103794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4" name="Text Placeholder 3"/>
          <p:cNvSpPr>
            <a:spLocks noGrp="1"/>
          </p:cNvSpPr>
          <p:nvPr>
            <p:ph type="body" sz="quarter" idx="34"/>
          </p:nvPr>
        </p:nvSpPr>
        <p:spPr/>
        <p:txBody>
          <a:bodyPr/>
          <a:lstStyle/>
          <a:p>
            <a:r>
              <a:rPr lang="en-US" dirty="0"/>
              <a:t>Designation</a:t>
            </a:r>
          </a:p>
        </p:txBody>
      </p:sp>
      <p:sp>
        <p:nvSpPr>
          <p:cNvPr id="5" name="Text Placeholder 4"/>
          <p:cNvSpPr>
            <a:spLocks noGrp="1"/>
          </p:cNvSpPr>
          <p:nvPr>
            <p:ph type="body" sz="quarter" idx="35"/>
          </p:nvPr>
        </p:nvSpPr>
        <p:spPr/>
        <p:txBody>
          <a:bodyPr/>
          <a:lstStyle/>
          <a:p>
            <a:r>
              <a:rPr lang="pt-PT" dirty="0"/>
              <a:t>First name Last name </a:t>
            </a:r>
            <a:endParaRPr lang="en-US" dirty="0"/>
          </a:p>
        </p:txBody>
      </p:sp>
      <p:pic>
        <p:nvPicPr>
          <p:cNvPr id="17" name="Picture 16">
            <a:extLst>
              <a:ext uri="{FF2B5EF4-FFF2-40B4-BE49-F238E27FC236}">
                <a16:creationId xmlns:a16="http://schemas.microsoft.com/office/drawing/2014/main" id="{BBC6B32C-D462-4034-BF1F-AAA2222C84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29" name="Rectangle 28">
            <a:extLst>
              <a:ext uri="{FF2B5EF4-FFF2-40B4-BE49-F238E27FC236}">
                <a16:creationId xmlns:a16="http://schemas.microsoft.com/office/drawing/2014/main" id="{4DC6DE90-FB0F-4774-B533-4415E1BDD803}"/>
              </a:ext>
            </a:extLst>
          </p:cNvPr>
          <p:cNvSpPr/>
          <p:nvPr/>
        </p:nvSpPr>
        <p:spPr>
          <a:xfrm>
            <a:off x="5105400" y="1406432"/>
            <a:ext cx="3764963" cy="173646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0" name="Rectangle 29">
            <a:extLst>
              <a:ext uri="{FF2B5EF4-FFF2-40B4-BE49-F238E27FC236}">
                <a16:creationId xmlns:a16="http://schemas.microsoft.com/office/drawing/2014/main" id="{99EC5A94-649F-4527-BADE-33DE38D49E54}"/>
              </a:ext>
            </a:extLst>
          </p:cNvPr>
          <p:cNvSpPr/>
          <p:nvPr/>
        </p:nvSpPr>
        <p:spPr>
          <a:xfrm>
            <a:off x="5108784" y="3252229"/>
            <a:ext cx="3764963" cy="17364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050"/>
          </a:p>
        </p:txBody>
      </p:sp>
      <p:sp>
        <p:nvSpPr>
          <p:cNvPr id="31" name="Rectangle 30">
            <a:extLst>
              <a:ext uri="{FF2B5EF4-FFF2-40B4-BE49-F238E27FC236}">
                <a16:creationId xmlns:a16="http://schemas.microsoft.com/office/drawing/2014/main" id="{44E47C45-247A-4963-AB1A-CF4EE831D1D4}"/>
              </a:ext>
            </a:extLst>
          </p:cNvPr>
          <p:cNvSpPr/>
          <p:nvPr/>
        </p:nvSpPr>
        <p:spPr>
          <a:xfrm>
            <a:off x="8990214" y="1406431"/>
            <a:ext cx="2797920" cy="35781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4" name="Text Placeholder 3">
            <a:extLst>
              <a:ext uri="{FF2B5EF4-FFF2-40B4-BE49-F238E27FC236}">
                <a16:creationId xmlns:a16="http://schemas.microsoft.com/office/drawing/2014/main" id="{1ECD94BA-AD3F-4309-8C6F-E7497083CD6E}"/>
              </a:ext>
            </a:extLst>
          </p:cNvPr>
          <p:cNvSpPr txBox="1">
            <a:spLocks/>
          </p:cNvSpPr>
          <p:nvPr/>
        </p:nvSpPr>
        <p:spPr>
          <a:xfrm>
            <a:off x="525990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39" name="Text Placeholder 1"/>
          <p:cNvSpPr txBox="1">
            <a:spLocks/>
          </p:cNvSpPr>
          <p:nvPr/>
        </p:nvSpPr>
        <p:spPr>
          <a:xfrm>
            <a:off x="529884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15" name="Straight Connector 14"/>
          <p:cNvCxnSpPr/>
          <p:nvPr/>
        </p:nvCxnSpPr>
        <p:spPr>
          <a:xfrm>
            <a:off x="5275987" y="18178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 Placeholder 3">
            <a:extLst>
              <a:ext uri="{FF2B5EF4-FFF2-40B4-BE49-F238E27FC236}">
                <a16:creationId xmlns:a16="http://schemas.microsoft.com/office/drawing/2014/main" id="{1ECD94BA-AD3F-4309-8C6F-E7497083CD6E}"/>
              </a:ext>
            </a:extLst>
          </p:cNvPr>
          <p:cNvSpPr txBox="1">
            <a:spLocks/>
          </p:cNvSpPr>
          <p:nvPr/>
        </p:nvSpPr>
        <p:spPr>
          <a:xfrm>
            <a:off x="5259904" y="33828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5" name="Text Placeholder 1"/>
          <p:cNvSpPr txBox="1">
            <a:spLocks/>
          </p:cNvSpPr>
          <p:nvPr/>
        </p:nvSpPr>
        <p:spPr>
          <a:xfrm>
            <a:off x="5298847" y="37612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46" name="Straight Connector 45"/>
          <p:cNvCxnSpPr/>
          <p:nvPr/>
        </p:nvCxnSpPr>
        <p:spPr>
          <a:xfrm>
            <a:off x="5275987" y="36847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 Placeholder 3">
            <a:extLst>
              <a:ext uri="{FF2B5EF4-FFF2-40B4-BE49-F238E27FC236}">
                <a16:creationId xmlns:a16="http://schemas.microsoft.com/office/drawing/2014/main" id="{1ECD94BA-AD3F-4309-8C6F-E7497083CD6E}"/>
              </a:ext>
            </a:extLst>
          </p:cNvPr>
          <p:cNvSpPr txBox="1">
            <a:spLocks/>
          </p:cNvSpPr>
          <p:nvPr/>
        </p:nvSpPr>
        <p:spPr>
          <a:xfrm>
            <a:off x="908514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8" name="Text Placeholder 1"/>
          <p:cNvSpPr txBox="1">
            <a:spLocks/>
          </p:cNvSpPr>
          <p:nvPr/>
        </p:nvSpPr>
        <p:spPr>
          <a:xfrm>
            <a:off x="912408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Aft>
                <a:spcPts val="0"/>
              </a:spcAft>
            </a:pPr>
            <a:r>
              <a:rPr lang="en-US" sz="1200" dirty="0"/>
              <a:t>Proin iaculis egestas massa, in cursus nisi condimentum non. Orci varius natoque penatibus magnis dis parturient montes, nascetur ridiculus mus. Nulla feugiat risus lorem, vel condimentum lectus vehicula at. Maecenas vel turpis aliquet, tincidunt lacus eget, fringilla enim Ut et leo vitae elit rhoncus gravida. Morbi id sagittis dolor. Etiam accumsan euismod tempor dapibus. Donec quam tellus, varius sed egestas at, commodo ac odio. </a:t>
            </a:r>
          </a:p>
        </p:txBody>
      </p:sp>
      <p:cxnSp>
        <p:nvCxnSpPr>
          <p:cNvPr id="49" name="Straight Connector 48"/>
          <p:cNvCxnSpPr/>
          <p:nvPr/>
        </p:nvCxnSpPr>
        <p:spPr>
          <a:xfrm>
            <a:off x="9101227" y="1817860"/>
            <a:ext cx="2471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2895" y="1634220"/>
            <a:ext cx="1452563" cy="1671637"/>
          </a:xfrm>
        </p:spPr>
      </p:sp>
      <p:sp>
        <p:nvSpPr>
          <p:cNvPr id="12" name="Picture Placeholder 11"/>
          <p:cNvSpPr>
            <a:spLocks noGrp="1"/>
          </p:cNvSpPr>
          <p:nvPr>
            <p:ph type="pic" sz="quarter" idx="11"/>
          </p:nvPr>
        </p:nvSpPr>
        <p:spPr>
          <a:xfrm>
            <a:off x="6433975" y="1634220"/>
            <a:ext cx="1452563" cy="1671637"/>
          </a:xfrm>
        </p:spPr>
      </p:sp>
      <p:sp>
        <p:nvSpPr>
          <p:cNvPr id="14" name="Picture Placeholder 13"/>
          <p:cNvSpPr>
            <a:spLocks noGrp="1"/>
          </p:cNvSpPr>
          <p:nvPr>
            <p:ph type="pic" sz="quarter" idx="12"/>
          </p:nvPr>
        </p:nvSpPr>
        <p:spPr>
          <a:xfrm>
            <a:off x="602895" y="4110260"/>
            <a:ext cx="1452563" cy="1671637"/>
          </a:xfrm>
        </p:spPr>
      </p:sp>
      <p:sp>
        <p:nvSpPr>
          <p:cNvPr id="15" name="Picture Placeholder 14"/>
          <p:cNvSpPr>
            <a:spLocks noGrp="1"/>
          </p:cNvSpPr>
          <p:nvPr>
            <p:ph type="pic" sz="quarter" idx="13"/>
          </p:nvPr>
        </p:nvSpPr>
        <p:spPr>
          <a:xfrm>
            <a:off x="6433975" y="4110260"/>
            <a:ext cx="1452563" cy="1671637"/>
          </a:xfrm>
        </p:spPr>
      </p:sp>
      <p:sp>
        <p:nvSpPr>
          <p:cNvPr id="13" name="Title 12">
            <a:extLst>
              <a:ext uri="{FF2B5EF4-FFF2-40B4-BE49-F238E27FC236}">
                <a16:creationId xmlns:a16="http://schemas.microsoft.com/office/drawing/2014/main" id="{7D67F00E-64D4-4F25-808C-DFA838438E12}"/>
              </a:ext>
            </a:extLst>
          </p:cNvPr>
          <p:cNvSpPr>
            <a:spLocks noGrp="1"/>
          </p:cNvSpPr>
          <p:nvPr>
            <p:ph type="title"/>
          </p:nvPr>
        </p:nvSpPr>
        <p:spPr/>
        <p:txBody>
          <a:bodyPr/>
          <a:lstStyle/>
          <a:p>
            <a:r>
              <a:rPr lang="en-US" dirty="0"/>
              <a:t>Click to insert title</a:t>
            </a:r>
            <a:endParaRPr lang="pt-PT" dirty="0"/>
          </a:p>
        </p:txBody>
      </p:sp>
      <p:sp>
        <p:nvSpPr>
          <p:cNvPr id="18" name="Text Placeholder 17">
            <a:extLst>
              <a:ext uri="{FF2B5EF4-FFF2-40B4-BE49-F238E27FC236}">
                <a16:creationId xmlns:a16="http://schemas.microsoft.com/office/drawing/2014/main" id="{9174A902-9E50-453A-9B77-E7A4A3EEB9F8}"/>
              </a:ext>
            </a:extLst>
          </p:cNvPr>
          <p:cNvSpPr>
            <a:spLocks noGrp="1"/>
          </p:cNvSpPr>
          <p:nvPr>
            <p:ph type="body" sz="quarter" idx="32"/>
          </p:nvPr>
        </p:nvSpPr>
        <p:spPr>
          <a:xfrm>
            <a:off x="2186348"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19" name="Text Placeholder 18">
            <a:extLst>
              <a:ext uri="{FF2B5EF4-FFF2-40B4-BE49-F238E27FC236}">
                <a16:creationId xmlns:a16="http://schemas.microsoft.com/office/drawing/2014/main" id="{EA1EAE22-96D4-49DE-8534-1506BC81013D}"/>
              </a:ext>
            </a:extLst>
          </p:cNvPr>
          <p:cNvSpPr>
            <a:spLocks noGrp="1"/>
          </p:cNvSpPr>
          <p:nvPr>
            <p:ph type="body" sz="quarter" idx="33"/>
          </p:nvPr>
        </p:nvSpPr>
        <p:spPr>
          <a:xfrm>
            <a:off x="8018823"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0" name="Text Placeholder 19">
            <a:extLst>
              <a:ext uri="{FF2B5EF4-FFF2-40B4-BE49-F238E27FC236}">
                <a16:creationId xmlns:a16="http://schemas.microsoft.com/office/drawing/2014/main" id="{0B31EF80-EA35-4F64-8528-BE1603C43CB9}"/>
              </a:ext>
            </a:extLst>
          </p:cNvPr>
          <p:cNvSpPr>
            <a:spLocks noGrp="1"/>
          </p:cNvSpPr>
          <p:nvPr>
            <p:ph type="body" sz="quarter" idx="34"/>
          </p:nvPr>
        </p:nvSpPr>
        <p:spPr>
          <a:xfrm>
            <a:off x="2186348"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1" name="Text Placeholder 20">
            <a:extLst>
              <a:ext uri="{FF2B5EF4-FFF2-40B4-BE49-F238E27FC236}">
                <a16:creationId xmlns:a16="http://schemas.microsoft.com/office/drawing/2014/main" id="{E4D687FA-B9EC-43B9-9A40-1F773D209C43}"/>
              </a:ext>
            </a:extLst>
          </p:cNvPr>
          <p:cNvSpPr>
            <a:spLocks noGrp="1"/>
          </p:cNvSpPr>
          <p:nvPr>
            <p:ph type="body" sz="quarter" idx="35"/>
          </p:nvPr>
        </p:nvSpPr>
        <p:spPr>
          <a:xfrm>
            <a:off x="8018823"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4" name="Retângulo 1">
            <a:extLst>
              <a:ext uri="{FF2B5EF4-FFF2-40B4-BE49-F238E27FC236}">
                <a16:creationId xmlns:a16="http://schemas.microsoft.com/office/drawing/2014/main" id="{241F2392-C435-4DDD-ABF5-A3A397441338}"/>
              </a:ext>
            </a:extLst>
          </p:cNvPr>
          <p:cNvSpPr/>
          <p:nvPr/>
        </p:nvSpPr>
        <p:spPr>
          <a:xfrm>
            <a:off x="458204" y="1440847"/>
            <a:ext cx="549333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id="{6AFA7B94-A8C4-443E-8BB2-95A5ACCB9FB8}"/>
              </a:ext>
            </a:extLst>
          </p:cNvPr>
          <p:cNvSpPr/>
          <p:nvPr/>
        </p:nvSpPr>
        <p:spPr>
          <a:xfrm>
            <a:off x="6148117" y="1440847"/>
            <a:ext cx="5614675"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id="{EE911138-91EC-403D-98A1-63E4D5AA2910}"/>
              </a:ext>
            </a:extLst>
          </p:cNvPr>
          <p:cNvSpPr/>
          <p:nvPr/>
        </p:nvSpPr>
        <p:spPr>
          <a:xfrm>
            <a:off x="458204" y="3949592"/>
            <a:ext cx="547211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id="{7CD8975D-EC41-4A07-8774-E97D84272A37}"/>
              </a:ext>
            </a:extLst>
          </p:cNvPr>
          <p:cNvSpPr/>
          <p:nvPr/>
        </p:nvSpPr>
        <p:spPr>
          <a:xfrm>
            <a:off x="6148118" y="3949592"/>
            <a:ext cx="5614674"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8" name="Object 82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828" name="Object 82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 name="Rectangle 828"/>
          <p:cNvSpPr/>
          <p:nvPr/>
        </p:nvSpPr>
        <p:spPr>
          <a:xfrm>
            <a:off x="9408368" y="1340768"/>
            <a:ext cx="2783632" cy="4896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2" name="Title 1"/>
          <p:cNvSpPr>
            <a:spLocks noGrp="1"/>
          </p:cNvSpPr>
          <p:nvPr>
            <p:ph type="title"/>
          </p:nvPr>
        </p:nvSpPr>
        <p:spPr/>
        <p:txBody>
          <a:bodyPr/>
          <a:lstStyle/>
          <a:p>
            <a:r>
              <a:rPr lang="en-GB" dirty="0"/>
              <a:t>World map</a:t>
            </a:r>
          </a:p>
        </p:txBody>
      </p:sp>
      <p:cxnSp>
        <p:nvCxnSpPr>
          <p:cNvPr id="841" name="Conector reto 49">
            <a:extLst>
              <a:ext uri="{FF2B5EF4-FFF2-40B4-BE49-F238E27FC236}">
                <a16:creationId xmlns:a16="http://schemas.microsoft.com/office/drawing/2014/main" id="{F1E95489-109C-4C2E-84E1-4AB39C984EBB}"/>
              </a:ext>
            </a:extLst>
          </p:cNvPr>
          <p:cNvCxnSpPr>
            <a:cxnSpLocks/>
          </p:cNvCxnSpPr>
          <p:nvPr/>
        </p:nvCxnSpPr>
        <p:spPr>
          <a:xfrm>
            <a:off x="10794202"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2" name="Group 851"/>
          <p:cNvGrpSpPr/>
          <p:nvPr/>
        </p:nvGrpSpPr>
        <p:grpSpPr>
          <a:xfrm>
            <a:off x="9796850" y="1874434"/>
            <a:ext cx="917885" cy="3866697"/>
            <a:chOff x="9858635" y="1874434"/>
            <a:chExt cx="917885" cy="3866697"/>
          </a:xfrm>
        </p:grpSpPr>
        <p:sp>
          <p:nvSpPr>
            <p:cNvPr id="830" name="Text Placeholder 1">
              <a:extLst>
                <a:ext uri="{FF2B5EF4-FFF2-40B4-BE49-F238E27FC236}">
                  <a16:creationId xmlns:a16="http://schemas.microsoft.com/office/drawing/2014/main" id="{B6FAE2AE-E5D8-42DD-BCED-2651B82A3167}"/>
                </a:ext>
              </a:extLst>
            </p:cNvPr>
            <p:cNvSpPr txBox="1">
              <a:spLocks/>
            </p:cNvSpPr>
            <p:nvPr/>
          </p:nvSpPr>
          <p:spPr>
            <a:xfrm>
              <a:off x="9858635"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32" name="Text Placeholder 3">
              <a:extLst>
                <a:ext uri="{FF2B5EF4-FFF2-40B4-BE49-F238E27FC236}">
                  <a16:creationId xmlns:a16="http://schemas.microsoft.com/office/drawing/2014/main" id="{3EEA278C-FA1A-47A3-935A-80481A4AFD49}"/>
                </a:ext>
              </a:extLst>
            </p:cNvPr>
            <p:cNvSpPr txBox="1">
              <a:spLocks/>
            </p:cNvSpPr>
            <p:nvPr/>
          </p:nvSpPr>
          <p:spPr>
            <a:xfrm>
              <a:off x="9858635"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4" name="Text Placeholder 5">
              <a:extLst>
                <a:ext uri="{FF2B5EF4-FFF2-40B4-BE49-F238E27FC236}">
                  <a16:creationId xmlns:a16="http://schemas.microsoft.com/office/drawing/2014/main" id="{4C55F3E8-5432-436E-9DC8-30E6A0067524}"/>
                </a:ext>
              </a:extLst>
            </p:cNvPr>
            <p:cNvSpPr txBox="1">
              <a:spLocks/>
            </p:cNvSpPr>
            <p:nvPr/>
          </p:nvSpPr>
          <p:spPr>
            <a:xfrm>
              <a:off x="9858635"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6" name="Text Placeholder 403">
              <a:extLst>
                <a:ext uri="{FF2B5EF4-FFF2-40B4-BE49-F238E27FC236}">
                  <a16:creationId xmlns:a16="http://schemas.microsoft.com/office/drawing/2014/main" id="{B1CEF7BF-F1C1-4AC8-B5A8-59C4BB851ABD}"/>
                </a:ext>
              </a:extLst>
            </p:cNvPr>
            <p:cNvSpPr txBox="1">
              <a:spLocks/>
            </p:cNvSpPr>
            <p:nvPr/>
          </p:nvSpPr>
          <p:spPr>
            <a:xfrm>
              <a:off x="9858635"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8" name="Text Placeholder 416">
              <a:extLst>
                <a:ext uri="{FF2B5EF4-FFF2-40B4-BE49-F238E27FC236}">
                  <a16:creationId xmlns:a16="http://schemas.microsoft.com/office/drawing/2014/main" id="{03DC4C9D-A7BE-47C7-97DD-F780C1E6529A}"/>
                </a:ext>
              </a:extLst>
            </p:cNvPr>
            <p:cNvSpPr txBox="1">
              <a:spLocks/>
            </p:cNvSpPr>
            <p:nvPr/>
          </p:nvSpPr>
          <p:spPr>
            <a:xfrm>
              <a:off x="9858635"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40" name="Teardrop 839">
              <a:extLst>
                <a:ext uri="{FF2B5EF4-FFF2-40B4-BE49-F238E27FC236}">
                  <a16:creationId xmlns:a16="http://schemas.microsoft.com/office/drawing/2014/main" id="{4CA42A9F-EA2D-46F5-B630-BB81BB959492}"/>
                </a:ext>
              </a:extLst>
            </p:cNvPr>
            <p:cNvSpPr/>
            <p:nvPr/>
          </p:nvSpPr>
          <p:spPr>
            <a:xfrm rot="8100000">
              <a:off x="10184811" y="2663498"/>
              <a:ext cx="265533" cy="21944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3" name="Teardrop 842">
              <a:extLst>
                <a:ext uri="{FF2B5EF4-FFF2-40B4-BE49-F238E27FC236}">
                  <a16:creationId xmlns:a16="http://schemas.microsoft.com/office/drawing/2014/main" id="{6D692C4B-DC35-4A4C-9BF9-CE79FF7AF7B3}"/>
                </a:ext>
              </a:extLst>
            </p:cNvPr>
            <p:cNvSpPr/>
            <p:nvPr/>
          </p:nvSpPr>
          <p:spPr>
            <a:xfrm rot="8100000">
              <a:off x="10184811" y="3461264"/>
              <a:ext cx="265533" cy="21944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5" name="Teardrop 844">
              <a:extLst>
                <a:ext uri="{FF2B5EF4-FFF2-40B4-BE49-F238E27FC236}">
                  <a16:creationId xmlns:a16="http://schemas.microsoft.com/office/drawing/2014/main" id="{1BDDC728-5300-4C6D-915F-34981B9F3733}"/>
                </a:ext>
              </a:extLst>
            </p:cNvPr>
            <p:cNvSpPr/>
            <p:nvPr/>
          </p:nvSpPr>
          <p:spPr>
            <a:xfrm rot="8100000">
              <a:off x="10184811" y="4273521"/>
              <a:ext cx="265533" cy="21944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7" name="Teardrop 846">
              <a:extLst>
                <a:ext uri="{FF2B5EF4-FFF2-40B4-BE49-F238E27FC236}">
                  <a16:creationId xmlns:a16="http://schemas.microsoft.com/office/drawing/2014/main" id="{FAE5B8FF-0FD3-490E-AAC4-414F0676793D}"/>
                </a:ext>
              </a:extLst>
            </p:cNvPr>
            <p:cNvSpPr/>
            <p:nvPr/>
          </p:nvSpPr>
          <p:spPr>
            <a:xfrm rot="8100000">
              <a:off x="10184811" y="5044449"/>
              <a:ext cx="265533" cy="21944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9" name="Teardrop 848">
              <a:extLst>
                <a:ext uri="{FF2B5EF4-FFF2-40B4-BE49-F238E27FC236}">
                  <a16:creationId xmlns:a16="http://schemas.microsoft.com/office/drawing/2014/main" id="{0D857775-9A74-4D5D-AD50-780FCEA0E282}"/>
                </a:ext>
              </a:extLst>
            </p:cNvPr>
            <p:cNvSpPr/>
            <p:nvPr/>
          </p:nvSpPr>
          <p:spPr>
            <a:xfrm rot="8100000">
              <a:off x="10184811" y="1874434"/>
              <a:ext cx="265533" cy="21944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51" name="Group 850"/>
          <p:cNvGrpSpPr/>
          <p:nvPr/>
        </p:nvGrpSpPr>
        <p:grpSpPr>
          <a:xfrm>
            <a:off x="10873669" y="1874434"/>
            <a:ext cx="917885" cy="3866697"/>
            <a:chOff x="10873669" y="1874434"/>
            <a:chExt cx="917885" cy="3866697"/>
          </a:xfrm>
        </p:grpSpPr>
        <p:sp>
          <p:nvSpPr>
            <p:cNvPr id="831" name="Text Placeholder 2">
              <a:extLst>
                <a:ext uri="{FF2B5EF4-FFF2-40B4-BE49-F238E27FC236}">
                  <a16:creationId xmlns:a16="http://schemas.microsoft.com/office/drawing/2014/main" id="{A199C2E0-A7DF-4EBA-A97E-072106C23D00}"/>
                </a:ext>
              </a:extLst>
            </p:cNvPr>
            <p:cNvSpPr txBox="1">
              <a:spLocks/>
            </p:cNvSpPr>
            <p:nvPr/>
          </p:nvSpPr>
          <p:spPr>
            <a:xfrm>
              <a:off x="10873669"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3" name="Text Placeholder 4">
              <a:extLst>
                <a:ext uri="{FF2B5EF4-FFF2-40B4-BE49-F238E27FC236}">
                  <a16:creationId xmlns:a16="http://schemas.microsoft.com/office/drawing/2014/main" id="{DD536368-ECAB-4C89-A193-6847675CE6A2}"/>
                </a:ext>
              </a:extLst>
            </p:cNvPr>
            <p:cNvSpPr txBox="1">
              <a:spLocks/>
            </p:cNvSpPr>
            <p:nvPr/>
          </p:nvSpPr>
          <p:spPr>
            <a:xfrm>
              <a:off x="10873669"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5" name="Text Placeholder 6">
              <a:extLst>
                <a:ext uri="{FF2B5EF4-FFF2-40B4-BE49-F238E27FC236}">
                  <a16:creationId xmlns:a16="http://schemas.microsoft.com/office/drawing/2014/main" id="{E6C6AC57-674D-40EF-9523-F2DB58DE4BD5}"/>
                </a:ext>
              </a:extLst>
            </p:cNvPr>
            <p:cNvSpPr txBox="1">
              <a:spLocks/>
            </p:cNvSpPr>
            <p:nvPr/>
          </p:nvSpPr>
          <p:spPr>
            <a:xfrm>
              <a:off x="10873669"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7" name="Text Placeholder 415">
              <a:extLst>
                <a:ext uri="{FF2B5EF4-FFF2-40B4-BE49-F238E27FC236}">
                  <a16:creationId xmlns:a16="http://schemas.microsoft.com/office/drawing/2014/main" id="{A1DA6B4B-1D4C-4F25-9EE3-D5126C871D5C}"/>
                </a:ext>
              </a:extLst>
            </p:cNvPr>
            <p:cNvSpPr txBox="1">
              <a:spLocks/>
            </p:cNvSpPr>
            <p:nvPr/>
          </p:nvSpPr>
          <p:spPr>
            <a:xfrm>
              <a:off x="10873669"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9" name="Text Placeholder 417">
              <a:extLst>
                <a:ext uri="{FF2B5EF4-FFF2-40B4-BE49-F238E27FC236}">
                  <a16:creationId xmlns:a16="http://schemas.microsoft.com/office/drawing/2014/main" id="{A7800EA9-36C4-44FF-9CD3-7A07FA1EE168}"/>
                </a:ext>
              </a:extLst>
            </p:cNvPr>
            <p:cNvSpPr txBox="1">
              <a:spLocks/>
            </p:cNvSpPr>
            <p:nvPr/>
          </p:nvSpPr>
          <p:spPr>
            <a:xfrm>
              <a:off x="10873669"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42" name="Teardrop 841">
              <a:extLst>
                <a:ext uri="{FF2B5EF4-FFF2-40B4-BE49-F238E27FC236}">
                  <a16:creationId xmlns:a16="http://schemas.microsoft.com/office/drawing/2014/main" id="{C507B056-BABF-43F8-BBC4-21C8E5523E9A}"/>
                </a:ext>
              </a:extLst>
            </p:cNvPr>
            <p:cNvSpPr/>
            <p:nvPr/>
          </p:nvSpPr>
          <p:spPr>
            <a:xfrm rot="8100000">
              <a:off x="11199845" y="2663498"/>
              <a:ext cx="265533" cy="219449"/>
            </a:xfrm>
            <a:prstGeom prst="teardrop">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4" name="Teardrop 843">
              <a:extLst>
                <a:ext uri="{FF2B5EF4-FFF2-40B4-BE49-F238E27FC236}">
                  <a16:creationId xmlns:a16="http://schemas.microsoft.com/office/drawing/2014/main" id="{3CB2B779-109D-489E-98A4-007DA4957BD1}"/>
                </a:ext>
              </a:extLst>
            </p:cNvPr>
            <p:cNvSpPr/>
            <p:nvPr/>
          </p:nvSpPr>
          <p:spPr>
            <a:xfrm rot="8100000">
              <a:off x="11199845" y="3461264"/>
              <a:ext cx="265533" cy="219449"/>
            </a:xfrm>
            <a:prstGeom prst="teardrop">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6" name="Teardrop 845">
              <a:extLst>
                <a:ext uri="{FF2B5EF4-FFF2-40B4-BE49-F238E27FC236}">
                  <a16:creationId xmlns:a16="http://schemas.microsoft.com/office/drawing/2014/main" id="{AC7DD453-AD6A-457E-99CE-D897B8E3088F}"/>
                </a:ext>
              </a:extLst>
            </p:cNvPr>
            <p:cNvSpPr/>
            <p:nvPr/>
          </p:nvSpPr>
          <p:spPr>
            <a:xfrm rot="8100000">
              <a:off x="11199845"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8" name="Teardrop 847">
              <a:extLst>
                <a:ext uri="{FF2B5EF4-FFF2-40B4-BE49-F238E27FC236}">
                  <a16:creationId xmlns:a16="http://schemas.microsoft.com/office/drawing/2014/main" id="{C1CE8C60-8037-4368-B135-9A191FF67189}"/>
                </a:ext>
              </a:extLst>
            </p:cNvPr>
            <p:cNvSpPr/>
            <p:nvPr/>
          </p:nvSpPr>
          <p:spPr>
            <a:xfrm rot="8100000">
              <a:off x="11199845" y="1874434"/>
              <a:ext cx="265533" cy="219449"/>
            </a:xfrm>
            <a:prstGeom prst="teardrop">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50" name="Teardrop 849">
              <a:extLst>
                <a:ext uri="{FF2B5EF4-FFF2-40B4-BE49-F238E27FC236}">
                  <a16:creationId xmlns:a16="http://schemas.microsoft.com/office/drawing/2014/main" id="{D80EAA5E-8877-4911-88D4-FED293639FAF}"/>
                </a:ext>
              </a:extLst>
            </p:cNvPr>
            <p:cNvSpPr/>
            <p:nvPr/>
          </p:nvSpPr>
          <p:spPr>
            <a:xfrm rot="8100000">
              <a:off x="11199845"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17" name="Groupe 209">
            <a:extLst>
              <a:ext uri="{FF2B5EF4-FFF2-40B4-BE49-F238E27FC236}">
                <a16:creationId xmlns:a16="http://schemas.microsoft.com/office/drawing/2014/main" id="{786BE81C-9891-4574-B272-932BCD30EDA2}"/>
              </a:ext>
            </a:extLst>
          </p:cNvPr>
          <p:cNvGrpSpPr/>
          <p:nvPr/>
        </p:nvGrpSpPr>
        <p:grpSpPr>
          <a:xfrm>
            <a:off x="4160838" y="3527743"/>
            <a:ext cx="1930400" cy="2001521"/>
            <a:chOff x="4008438" y="3248343"/>
            <a:chExt cx="1930400" cy="2001521"/>
          </a:xfrm>
          <a:solidFill>
            <a:schemeClr val="accent5"/>
          </a:solidFill>
        </p:grpSpPr>
        <p:grpSp>
          <p:nvGrpSpPr>
            <p:cNvPr id="1045" name="Groupe 208">
              <a:extLst>
                <a:ext uri="{FF2B5EF4-FFF2-40B4-BE49-F238E27FC236}">
                  <a16:creationId xmlns:a16="http://schemas.microsoft.com/office/drawing/2014/main" id="{75B47611-E967-4B6C-BCAD-4B4CBFA46C64}"/>
                </a:ext>
              </a:extLst>
            </p:cNvPr>
            <p:cNvGrpSpPr/>
            <p:nvPr/>
          </p:nvGrpSpPr>
          <p:grpSpPr>
            <a:xfrm>
              <a:off x="4008438" y="3248343"/>
              <a:ext cx="423863" cy="429896"/>
              <a:chOff x="4008438" y="3248343"/>
              <a:chExt cx="423863" cy="429896"/>
            </a:xfrm>
            <a:grpFill/>
          </p:grpSpPr>
          <p:sp>
            <p:nvSpPr>
              <p:cNvPr id="1048" name="Freeform 31">
                <a:extLst>
                  <a:ext uri="{FF2B5EF4-FFF2-40B4-BE49-F238E27FC236}">
                    <a16:creationId xmlns:a16="http://schemas.microsoft.com/office/drawing/2014/main" id="{225290C9-C93F-42E4-8264-1C7C629AB720}"/>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5">
                <a:extLst>
                  <a:ext uri="{FF2B5EF4-FFF2-40B4-BE49-F238E27FC236}">
                    <a16:creationId xmlns:a16="http://schemas.microsoft.com/office/drawing/2014/main" id="{3458C387-B654-47D2-AE25-B159200E40B6}"/>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46" name="Freeform 37">
              <a:extLst>
                <a:ext uri="{FF2B5EF4-FFF2-40B4-BE49-F238E27FC236}">
                  <a16:creationId xmlns:a16="http://schemas.microsoft.com/office/drawing/2014/main" id="{81931CF6-2D8F-49CE-B904-A3EEF40394A7}"/>
                </a:ext>
              </a:extLst>
            </p:cNvPr>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8">
              <a:extLst>
                <a:ext uri="{FF2B5EF4-FFF2-40B4-BE49-F238E27FC236}">
                  <a16:creationId xmlns:a16="http://schemas.microsoft.com/office/drawing/2014/main" id="{0212AE07-CBE7-4D0A-AEA7-5EDFA14AC979}"/>
                </a:ext>
              </a:extLst>
            </p:cNvPr>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8" name="Groupe 210">
            <a:extLst>
              <a:ext uri="{FF2B5EF4-FFF2-40B4-BE49-F238E27FC236}">
                <a16:creationId xmlns:a16="http://schemas.microsoft.com/office/drawing/2014/main" id="{4B3E6BFF-F364-4438-AA1B-1052735E145D}"/>
              </a:ext>
            </a:extLst>
          </p:cNvPr>
          <p:cNvGrpSpPr/>
          <p:nvPr/>
        </p:nvGrpSpPr>
        <p:grpSpPr>
          <a:xfrm>
            <a:off x="149225" y="1090613"/>
            <a:ext cx="3492501" cy="2743200"/>
            <a:chOff x="-3175" y="811213"/>
            <a:chExt cx="3492501" cy="2743200"/>
          </a:xfrm>
          <a:solidFill>
            <a:schemeClr val="accent2"/>
          </a:solidFill>
        </p:grpSpPr>
        <p:sp>
          <p:nvSpPr>
            <p:cNvPr id="1042" name="Freeform 39">
              <a:extLst>
                <a:ext uri="{FF2B5EF4-FFF2-40B4-BE49-F238E27FC236}">
                  <a16:creationId xmlns:a16="http://schemas.microsoft.com/office/drawing/2014/main" id="{C2DE8D50-ABC9-4B93-A92B-8A4C31C8C45D}"/>
                </a:ext>
              </a:extLst>
            </p:cNvPr>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grp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Freeform 40">
              <a:extLst>
                <a:ext uri="{FF2B5EF4-FFF2-40B4-BE49-F238E27FC236}">
                  <a16:creationId xmlns:a16="http://schemas.microsoft.com/office/drawing/2014/main" id="{05C002CE-38DA-4113-848E-DDF0D58AA3AA}"/>
                </a:ext>
              </a:extLst>
            </p:cNvPr>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41">
              <a:extLst>
                <a:ext uri="{FF2B5EF4-FFF2-40B4-BE49-F238E27FC236}">
                  <a16:creationId xmlns:a16="http://schemas.microsoft.com/office/drawing/2014/main" id="{18763781-9207-4E8C-B1E4-013F184D9FBC}"/>
                </a:ext>
              </a:extLst>
            </p:cNvPr>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9" name="Groupe 211">
            <a:extLst>
              <a:ext uri="{FF2B5EF4-FFF2-40B4-BE49-F238E27FC236}">
                <a16:creationId xmlns:a16="http://schemas.microsoft.com/office/drawing/2014/main" id="{EFE3FE53-5B0C-4E4D-AF49-1063FDADCA41}"/>
              </a:ext>
            </a:extLst>
          </p:cNvPr>
          <p:cNvGrpSpPr/>
          <p:nvPr/>
        </p:nvGrpSpPr>
        <p:grpSpPr>
          <a:xfrm>
            <a:off x="1535113" y="3568701"/>
            <a:ext cx="2152650" cy="2760662"/>
            <a:chOff x="1382713" y="3289301"/>
            <a:chExt cx="2152650" cy="2760662"/>
          </a:xfrm>
          <a:solidFill>
            <a:schemeClr val="accent4"/>
          </a:solidFill>
        </p:grpSpPr>
        <p:sp>
          <p:nvSpPr>
            <p:cNvPr id="1036" name="Freeform 42">
              <a:extLst>
                <a:ext uri="{FF2B5EF4-FFF2-40B4-BE49-F238E27FC236}">
                  <a16:creationId xmlns:a16="http://schemas.microsoft.com/office/drawing/2014/main" id="{4B68A786-0EB3-462F-BE29-FC000F16CEBC}"/>
                </a:ext>
              </a:extLst>
            </p:cNvPr>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43">
              <a:extLst>
                <a:ext uri="{FF2B5EF4-FFF2-40B4-BE49-F238E27FC236}">
                  <a16:creationId xmlns:a16="http://schemas.microsoft.com/office/drawing/2014/main" id="{2559F6E6-E6AE-4B90-9F4D-E77C24325347}"/>
                </a:ext>
              </a:extLst>
            </p:cNvPr>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44">
              <a:extLst>
                <a:ext uri="{FF2B5EF4-FFF2-40B4-BE49-F238E27FC236}">
                  <a16:creationId xmlns:a16="http://schemas.microsoft.com/office/drawing/2014/main" id="{6A1F0014-2F00-4E36-9CF4-2CFADFBC9CA7}"/>
                </a:ext>
              </a:extLst>
            </p:cNvPr>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45">
              <a:extLst>
                <a:ext uri="{FF2B5EF4-FFF2-40B4-BE49-F238E27FC236}">
                  <a16:creationId xmlns:a16="http://schemas.microsoft.com/office/drawing/2014/main" id="{C045DC49-3FF7-45A0-9BFF-3CC8AE6E2917}"/>
                </a:ext>
              </a:extLst>
            </p:cNvPr>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46">
              <a:extLst>
                <a:ext uri="{FF2B5EF4-FFF2-40B4-BE49-F238E27FC236}">
                  <a16:creationId xmlns:a16="http://schemas.microsoft.com/office/drawing/2014/main" id="{9ACEFA3D-C52A-476F-B920-3516CA7F0B99}"/>
                </a:ext>
              </a:extLst>
            </p:cNvPr>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47">
              <a:extLst>
                <a:ext uri="{FF2B5EF4-FFF2-40B4-BE49-F238E27FC236}">
                  <a16:creationId xmlns:a16="http://schemas.microsoft.com/office/drawing/2014/main" id="{87C022CF-C5CD-4796-8FAB-D75B69825379}"/>
                </a:ext>
              </a:extLst>
            </p:cNvPr>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0" name="Freeform 5">
            <a:extLst>
              <a:ext uri="{FF2B5EF4-FFF2-40B4-BE49-F238E27FC236}">
                <a16:creationId xmlns:a16="http://schemas.microsoft.com/office/drawing/2014/main" id="{1D6FA62A-25C4-47BF-BC26-8D7B292F463D}"/>
              </a:ext>
            </a:extLst>
          </p:cNvPr>
          <p:cNvSpPr>
            <a:spLocks noEditPoints="1"/>
          </p:cNvSpPr>
          <p:nvPr/>
        </p:nvSpPr>
        <p:spPr bwMode="auto">
          <a:xfrm>
            <a:off x="6253163" y="27162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1" name="Groupe 220">
            <a:extLst>
              <a:ext uri="{FF2B5EF4-FFF2-40B4-BE49-F238E27FC236}">
                <a16:creationId xmlns:a16="http://schemas.microsoft.com/office/drawing/2014/main" id="{B4ECABCA-ACA6-41B6-AAEA-9397538CB762}"/>
              </a:ext>
            </a:extLst>
          </p:cNvPr>
          <p:cNvGrpSpPr/>
          <p:nvPr/>
        </p:nvGrpSpPr>
        <p:grpSpPr>
          <a:xfrm>
            <a:off x="4352925" y="1181101"/>
            <a:ext cx="4411663" cy="2332037"/>
            <a:chOff x="4200525" y="901701"/>
            <a:chExt cx="4411663" cy="2332037"/>
          </a:xfrm>
          <a:solidFill>
            <a:schemeClr val="accent3"/>
          </a:solidFill>
        </p:grpSpPr>
        <p:sp>
          <p:nvSpPr>
            <p:cNvPr id="1012" name="Freeform 6">
              <a:extLst>
                <a:ext uri="{FF2B5EF4-FFF2-40B4-BE49-F238E27FC236}">
                  <a16:creationId xmlns:a16="http://schemas.microsoft.com/office/drawing/2014/main" id="{DF55093F-C8B8-479D-9786-B98754B6DEB8}"/>
                </a:ext>
              </a:extLst>
            </p:cNvPr>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13" name="Groupe 219">
              <a:extLst>
                <a:ext uri="{FF2B5EF4-FFF2-40B4-BE49-F238E27FC236}">
                  <a16:creationId xmlns:a16="http://schemas.microsoft.com/office/drawing/2014/main" id="{790AF242-10E5-47AB-B5D9-4DAE89B2095E}"/>
                </a:ext>
              </a:extLst>
            </p:cNvPr>
            <p:cNvGrpSpPr/>
            <p:nvPr/>
          </p:nvGrpSpPr>
          <p:grpSpPr>
            <a:xfrm>
              <a:off x="4556125" y="1839913"/>
              <a:ext cx="601663" cy="736600"/>
              <a:chOff x="4556125" y="1839913"/>
              <a:chExt cx="601663" cy="736600"/>
            </a:xfrm>
            <a:grpFill/>
          </p:grpSpPr>
          <p:sp>
            <p:nvSpPr>
              <p:cNvPr id="1033" name="Freeform 8">
                <a:extLst>
                  <a:ext uri="{FF2B5EF4-FFF2-40B4-BE49-F238E27FC236}">
                    <a16:creationId xmlns:a16="http://schemas.microsoft.com/office/drawing/2014/main" id="{3860D93B-8129-4F53-AA8C-5B8431DA62A3}"/>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9">
                <a:extLst>
                  <a:ext uri="{FF2B5EF4-FFF2-40B4-BE49-F238E27FC236}">
                    <a16:creationId xmlns:a16="http://schemas.microsoft.com/office/drawing/2014/main" id="{4D6B3CA2-1B53-4E11-932D-34B49B18CC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
                <a:extLst>
                  <a:ext uri="{FF2B5EF4-FFF2-40B4-BE49-F238E27FC236}">
                    <a16:creationId xmlns:a16="http://schemas.microsoft.com/office/drawing/2014/main" id="{3B079C95-3AD3-45A4-841A-C983367F71E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4" name="Groupe 218">
              <a:extLst>
                <a:ext uri="{FF2B5EF4-FFF2-40B4-BE49-F238E27FC236}">
                  <a16:creationId xmlns:a16="http://schemas.microsoft.com/office/drawing/2014/main" id="{448F5279-4DF9-401A-9CB3-649D0B13F8F1}"/>
                </a:ext>
              </a:extLst>
            </p:cNvPr>
            <p:cNvGrpSpPr/>
            <p:nvPr/>
          </p:nvGrpSpPr>
          <p:grpSpPr>
            <a:xfrm>
              <a:off x="4200525" y="2351088"/>
              <a:ext cx="996950" cy="882650"/>
              <a:chOff x="4200525" y="2351088"/>
              <a:chExt cx="996950" cy="882650"/>
            </a:xfrm>
            <a:grpFill/>
          </p:grpSpPr>
          <p:sp>
            <p:nvSpPr>
              <p:cNvPr id="1015" name="Freeform 12">
                <a:extLst>
                  <a:ext uri="{FF2B5EF4-FFF2-40B4-BE49-F238E27FC236}">
                    <a16:creationId xmlns:a16="http://schemas.microsoft.com/office/drawing/2014/main" id="{93479342-28FA-4DD0-A347-86F556BE940D}"/>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Freeform 7">
                <a:extLst>
                  <a:ext uri="{FF2B5EF4-FFF2-40B4-BE49-F238E27FC236}">
                    <a16:creationId xmlns:a16="http://schemas.microsoft.com/office/drawing/2014/main" id="{75B96913-0906-49E7-BB83-E925E19AE0EF}"/>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Freeform 11">
                <a:extLst>
                  <a:ext uri="{FF2B5EF4-FFF2-40B4-BE49-F238E27FC236}">
                    <a16:creationId xmlns:a16="http://schemas.microsoft.com/office/drawing/2014/main" id="{52644C25-6AD8-4159-92A9-6357D70A5ADE}"/>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Freeform 14">
                <a:extLst>
                  <a:ext uri="{FF2B5EF4-FFF2-40B4-BE49-F238E27FC236}">
                    <a16:creationId xmlns:a16="http://schemas.microsoft.com/office/drawing/2014/main" id="{445A989D-6F50-4376-AE72-906FA40DBCCF}"/>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Freeform 15">
                <a:extLst>
                  <a:ext uri="{FF2B5EF4-FFF2-40B4-BE49-F238E27FC236}">
                    <a16:creationId xmlns:a16="http://schemas.microsoft.com/office/drawing/2014/main" id="{21811362-91D3-4C01-A345-627083F3A203}"/>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Freeform 16">
                <a:extLst>
                  <a:ext uri="{FF2B5EF4-FFF2-40B4-BE49-F238E27FC236}">
                    <a16:creationId xmlns:a16="http://schemas.microsoft.com/office/drawing/2014/main" id="{1A63CD6B-1DBA-496B-B1FB-E18FF0B372F3}"/>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Freeform 17">
                <a:extLst>
                  <a:ext uri="{FF2B5EF4-FFF2-40B4-BE49-F238E27FC236}">
                    <a16:creationId xmlns:a16="http://schemas.microsoft.com/office/drawing/2014/main" id="{3652D3F3-CCCD-4212-A113-1796BFDC35BD}"/>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18">
                <a:extLst>
                  <a:ext uri="{FF2B5EF4-FFF2-40B4-BE49-F238E27FC236}">
                    <a16:creationId xmlns:a16="http://schemas.microsoft.com/office/drawing/2014/main" id="{D30AB09A-5C93-43D8-88C9-651B8A30ACE3}"/>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19">
                <a:extLst>
                  <a:ext uri="{FF2B5EF4-FFF2-40B4-BE49-F238E27FC236}">
                    <a16:creationId xmlns:a16="http://schemas.microsoft.com/office/drawing/2014/main" id="{59A4ACF0-1894-49FA-BA4A-85883FFDC671}"/>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0">
                <a:extLst>
                  <a:ext uri="{FF2B5EF4-FFF2-40B4-BE49-F238E27FC236}">
                    <a16:creationId xmlns:a16="http://schemas.microsoft.com/office/drawing/2014/main" id="{E9E021EC-A712-4A09-97D8-D1A707DB788D}"/>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1">
                <a:extLst>
                  <a:ext uri="{FF2B5EF4-FFF2-40B4-BE49-F238E27FC236}">
                    <a16:creationId xmlns:a16="http://schemas.microsoft.com/office/drawing/2014/main" id="{8B4F9FD6-F9C6-4217-8DF1-C03BA2D1E07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Freeform 22">
                <a:extLst>
                  <a:ext uri="{FF2B5EF4-FFF2-40B4-BE49-F238E27FC236}">
                    <a16:creationId xmlns:a16="http://schemas.microsoft.com/office/drawing/2014/main" id="{66D64E7E-969B-4CFC-A7AF-2F82796FF577}"/>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23">
                <a:extLst>
                  <a:ext uri="{FF2B5EF4-FFF2-40B4-BE49-F238E27FC236}">
                    <a16:creationId xmlns:a16="http://schemas.microsoft.com/office/drawing/2014/main" id="{9DF224B5-08A6-4A98-95A3-632B6086683C}"/>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24">
                <a:extLst>
                  <a:ext uri="{FF2B5EF4-FFF2-40B4-BE49-F238E27FC236}">
                    <a16:creationId xmlns:a16="http://schemas.microsoft.com/office/drawing/2014/main" id="{3354840D-10AC-433E-A181-B99D7489C6A4}"/>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25">
                <a:extLst>
                  <a:ext uri="{FF2B5EF4-FFF2-40B4-BE49-F238E27FC236}">
                    <a16:creationId xmlns:a16="http://schemas.microsoft.com/office/drawing/2014/main" id="{5092B713-6C5F-49DA-A0D7-1B0CB97BAFBC}"/>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26">
                <a:extLst>
                  <a:ext uri="{FF2B5EF4-FFF2-40B4-BE49-F238E27FC236}">
                    <a16:creationId xmlns:a16="http://schemas.microsoft.com/office/drawing/2014/main" id="{13CB0A1B-9534-4CE8-96C6-88CE9F99A30C}"/>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27">
                <a:extLst>
                  <a:ext uri="{FF2B5EF4-FFF2-40B4-BE49-F238E27FC236}">
                    <a16:creationId xmlns:a16="http://schemas.microsoft.com/office/drawing/2014/main" id="{C17E9F09-DF19-4BD4-A516-CEFA5C60D178}"/>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28">
                <a:extLst>
                  <a:ext uri="{FF2B5EF4-FFF2-40B4-BE49-F238E27FC236}">
                    <a16:creationId xmlns:a16="http://schemas.microsoft.com/office/drawing/2014/main" id="{1463D86A-1717-400D-87EB-6CEDC28ACF11}"/>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22" name="Groupe 221">
            <a:extLst>
              <a:ext uri="{FF2B5EF4-FFF2-40B4-BE49-F238E27FC236}">
                <a16:creationId xmlns:a16="http://schemas.microsoft.com/office/drawing/2014/main" id="{32070142-1428-42F0-9E68-4169FC98993E}"/>
              </a:ext>
            </a:extLst>
          </p:cNvPr>
          <p:cNvGrpSpPr/>
          <p:nvPr/>
        </p:nvGrpSpPr>
        <p:grpSpPr>
          <a:xfrm>
            <a:off x="2212975" y="1166813"/>
            <a:ext cx="6970713" cy="4395788"/>
            <a:chOff x="2060575" y="887413"/>
            <a:chExt cx="6970713" cy="4395788"/>
          </a:xfrm>
        </p:grpSpPr>
        <p:sp>
          <p:nvSpPr>
            <p:cNvPr id="856" name="Freeform 29">
              <a:extLst>
                <a:ext uri="{FF2B5EF4-FFF2-40B4-BE49-F238E27FC236}">
                  <a16:creationId xmlns:a16="http://schemas.microsoft.com/office/drawing/2014/main" id="{821BFB43-1102-42AF-811B-FA3EBD1EA1C8}"/>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30">
              <a:extLst>
                <a:ext uri="{FF2B5EF4-FFF2-40B4-BE49-F238E27FC236}">
                  <a16:creationId xmlns:a16="http://schemas.microsoft.com/office/drawing/2014/main" id="{EA26CCE6-F337-41D6-8B87-B5AE2B32D2DD}"/>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chemeClr val="accent5"/>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32">
              <a:extLst>
                <a:ext uri="{FF2B5EF4-FFF2-40B4-BE49-F238E27FC236}">
                  <a16:creationId xmlns:a16="http://schemas.microsoft.com/office/drawing/2014/main" id="{02CC5078-53B9-447F-89AA-0AEF8205ABBC}"/>
                </a:ext>
              </a:extLst>
            </p:cNvPr>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33">
              <a:extLst>
                <a:ext uri="{FF2B5EF4-FFF2-40B4-BE49-F238E27FC236}">
                  <a16:creationId xmlns:a16="http://schemas.microsoft.com/office/drawing/2014/main" id="{FF414FF5-A71A-42F4-A9DE-EA85CBEACF91}"/>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34">
              <a:extLst>
                <a:ext uri="{FF2B5EF4-FFF2-40B4-BE49-F238E27FC236}">
                  <a16:creationId xmlns:a16="http://schemas.microsoft.com/office/drawing/2014/main" id="{05F0F9E2-DEF2-49E7-9A48-E068250EF9E4}"/>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36">
              <a:extLst>
                <a:ext uri="{FF2B5EF4-FFF2-40B4-BE49-F238E27FC236}">
                  <a16:creationId xmlns:a16="http://schemas.microsoft.com/office/drawing/2014/main" id="{30467001-5228-4558-B365-91C2F8D9A06B}"/>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48">
              <a:extLst>
                <a:ext uri="{FF2B5EF4-FFF2-40B4-BE49-F238E27FC236}">
                  <a16:creationId xmlns:a16="http://schemas.microsoft.com/office/drawing/2014/main" id="{583F0657-DFA4-407A-8AD3-8B2C271F5949}"/>
                </a:ext>
              </a:extLst>
            </p:cNvPr>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49">
              <a:extLst>
                <a:ext uri="{FF2B5EF4-FFF2-40B4-BE49-F238E27FC236}">
                  <a16:creationId xmlns:a16="http://schemas.microsoft.com/office/drawing/2014/main" id="{C8D89F7D-3269-4383-AE45-BA3CD554BC16}"/>
                </a:ext>
              </a:extLst>
            </p:cNvPr>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50">
              <a:extLst>
                <a:ext uri="{FF2B5EF4-FFF2-40B4-BE49-F238E27FC236}">
                  <a16:creationId xmlns:a16="http://schemas.microsoft.com/office/drawing/2014/main" id="{6F164128-39E7-4C45-A7F7-CB8C3A859795}"/>
                </a:ext>
              </a:extLst>
            </p:cNvPr>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51">
              <a:extLst>
                <a:ext uri="{FF2B5EF4-FFF2-40B4-BE49-F238E27FC236}">
                  <a16:creationId xmlns:a16="http://schemas.microsoft.com/office/drawing/2014/main" id="{A1788AEB-92CB-4DB3-9B29-A9AE05683C23}"/>
                </a:ext>
              </a:extLst>
            </p:cNvPr>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52">
              <a:extLst>
                <a:ext uri="{FF2B5EF4-FFF2-40B4-BE49-F238E27FC236}">
                  <a16:creationId xmlns:a16="http://schemas.microsoft.com/office/drawing/2014/main" id="{BF28E10F-5FCA-4C12-8B91-B8EE4B84F9AE}"/>
                </a:ext>
              </a:extLst>
            </p:cNvPr>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53">
              <a:extLst>
                <a:ext uri="{FF2B5EF4-FFF2-40B4-BE49-F238E27FC236}">
                  <a16:creationId xmlns:a16="http://schemas.microsoft.com/office/drawing/2014/main" id="{2F4D6189-2368-4E1F-8B0A-FF964062854D}"/>
                </a:ext>
              </a:extLst>
            </p:cNvPr>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54">
              <a:extLst>
                <a:ext uri="{FF2B5EF4-FFF2-40B4-BE49-F238E27FC236}">
                  <a16:creationId xmlns:a16="http://schemas.microsoft.com/office/drawing/2014/main" id="{18AEF365-9953-4172-9A87-2D9391C6AF15}"/>
                </a:ext>
              </a:extLst>
            </p:cNvPr>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55">
              <a:extLst>
                <a:ext uri="{FF2B5EF4-FFF2-40B4-BE49-F238E27FC236}">
                  <a16:creationId xmlns:a16="http://schemas.microsoft.com/office/drawing/2014/main" id="{3A219847-A4B2-48BF-9F26-C5A133DD4941}"/>
                </a:ext>
              </a:extLst>
            </p:cNvPr>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56">
              <a:extLst>
                <a:ext uri="{FF2B5EF4-FFF2-40B4-BE49-F238E27FC236}">
                  <a16:creationId xmlns:a16="http://schemas.microsoft.com/office/drawing/2014/main" id="{C5C8CA9E-4E81-46CE-9E93-98C5FAD9DB21}"/>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57">
              <a:extLst>
                <a:ext uri="{FF2B5EF4-FFF2-40B4-BE49-F238E27FC236}">
                  <a16:creationId xmlns:a16="http://schemas.microsoft.com/office/drawing/2014/main" id="{6621ED0F-8CC9-4184-AAE0-B621AA4A8177}"/>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58">
              <a:extLst>
                <a:ext uri="{FF2B5EF4-FFF2-40B4-BE49-F238E27FC236}">
                  <a16:creationId xmlns:a16="http://schemas.microsoft.com/office/drawing/2014/main" id="{79EFB605-CE04-40F3-B185-6ACEF866B888}"/>
                </a:ext>
              </a:extLst>
            </p:cNvPr>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59">
              <a:extLst>
                <a:ext uri="{FF2B5EF4-FFF2-40B4-BE49-F238E27FC236}">
                  <a16:creationId xmlns:a16="http://schemas.microsoft.com/office/drawing/2014/main" id="{C8424F12-A4F8-4C09-9186-3E8C63A6954A}"/>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60">
              <a:extLst>
                <a:ext uri="{FF2B5EF4-FFF2-40B4-BE49-F238E27FC236}">
                  <a16:creationId xmlns:a16="http://schemas.microsoft.com/office/drawing/2014/main" id="{54D4524A-C40C-4906-B7DC-6BEFAC3F34EF}"/>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61">
              <a:extLst>
                <a:ext uri="{FF2B5EF4-FFF2-40B4-BE49-F238E27FC236}">
                  <a16:creationId xmlns:a16="http://schemas.microsoft.com/office/drawing/2014/main" id="{17E744B3-7BD5-4922-833A-E0D758F31C0F}"/>
                </a:ext>
              </a:extLst>
            </p:cNvPr>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62">
              <a:extLst>
                <a:ext uri="{FF2B5EF4-FFF2-40B4-BE49-F238E27FC236}">
                  <a16:creationId xmlns:a16="http://schemas.microsoft.com/office/drawing/2014/main" id="{5710C788-D340-4524-8529-136E0B5759F0}"/>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63">
              <a:extLst>
                <a:ext uri="{FF2B5EF4-FFF2-40B4-BE49-F238E27FC236}">
                  <a16:creationId xmlns:a16="http://schemas.microsoft.com/office/drawing/2014/main" id="{D8064B99-50E9-4CAB-8724-9F3E7290E00B}"/>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64">
              <a:extLst>
                <a:ext uri="{FF2B5EF4-FFF2-40B4-BE49-F238E27FC236}">
                  <a16:creationId xmlns:a16="http://schemas.microsoft.com/office/drawing/2014/main" id="{26657BE4-BC01-4005-BF5D-93703A7B3C68}"/>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Freeform 65">
              <a:extLst>
                <a:ext uri="{FF2B5EF4-FFF2-40B4-BE49-F238E27FC236}">
                  <a16:creationId xmlns:a16="http://schemas.microsoft.com/office/drawing/2014/main" id="{0D995119-A8CF-453D-B1E0-90F1AA800D0A}"/>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66">
              <a:extLst>
                <a:ext uri="{FF2B5EF4-FFF2-40B4-BE49-F238E27FC236}">
                  <a16:creationId xmlns:a16="http://schemas.microsoft.com/office/drawing/2014/main" id="{9298316D-FE26-4430-A794-030D4F671155}"/>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67">
              <a:extLst>
                <a:ext uri="{FF2B5EF4-FFF2-40B4-BE49-F238E27FC236}">
                  <a16:creationId xmlns:a16="http://schemas.microsoft.com/office/drawing/2014/main" id="{6B75D2E2-E508-4391-97B5-E00398A59C8A}"/>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68">
              <a:extLst>
                <a:ext uri="{FF2B5EF4-FFF2-40B4-BE49-F238E27FC236}">
                  <a16:creationId xmlns:a16="http://schemas.microsoft.com/office/drawing/2014/main" id="{E9F85FD9-7849-421A-9F8C-2194164BBFAC}"/>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69">
              <a:extLst>
                <a:ext uri="{FF2B5EF4-FFF2-40B4-BE49-F238E27FC236}">
                  <a16:creationId xmlns:a16="http://schemas.microsoft.com/office/drawing/2014/main" id="{1B3696FF-BFA4-4553-AC97-3299775A84EE}"/>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70">
              <a:extLst>
                <a:ext uri="{FF2B5EF4-FFF2-40B4-BE49-F238E27FC236}">
                  <a16:creationId xmlns:a16="http://schemas.microsoft.com/office/drawing/2014/main" id="{68C9957C-E6C0-4987-BFAA-22F9CCE9E5D4}"/>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71">
              <a:extLst>
                <a:ext uri="{FF2B5EF4-FFF2-40B4-BE49-F238E27FC236}">
                  <a16:creationId xmlns:a16="http://schemas.microsoft.com/office/drawing/2014/main" id="{4152AC82-8836-4856-9913-3BD389B847C9}"/>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72">
              <a:extLst>
                <a:ext uri="{FF2B5EF4-FFF2-40B4-BE49-F238E27FC236}">
                  <a16:creationId xmlns:a16="http://schemas.microsoft.com/office/drawing/2014/main" id="{CB7765F4-40F6-4616-B892-AD39964B4C9D}"/>
                </a:ext>
              </a:extLst>
            </p:cNvPr>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73">
              <a:extLst>
                <a:ext uri="{FF2B5EF4-FFF2-40B4-BE49-F238E27FC236}">
                  <a16:creationId xmlns:a16="http://schemas.microsoft.com/office/drawing/2014/main" id="{9268862A-1971-4885-9F36-05FFF8EE305B}"/>
                </a:ext>
              </a:extLst>
            </p:cNvPr>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74">
              <a:extLst>
                <a:ext uri="{FF2B5EF4-FFF2-40B4-BE49-F238E27FC236}">
                  <a16:creationId xmlns:a16="http://schemas.microsoft.com/office/drawing/2014/main" id="{F8CC6CAA-F9E2-48C5-AA88-201F9ECF15C2}"/>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75">
              <a:extLst>
                <a:ext uri="{FF2B5EF4-FFF2-40B4-BE49-F238E27FC236}">
                  <a16:creationId xmlns:a16="http://schemas.microsoft.com/office/drawing/2014/main" id="{E2F668BD-33B8-44BB-94B1-3F9CE1248377}"/>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76">
              <a:extLst>
                <a:ext uri="{FF2B5EF4-FFF2-40B4-BE49-F238E27FC236}">
                  <a16:creationId xmlns:a16="http://schemas.microsoft.com/office/drawing/2014/main" id="{20AFD2BB-B6BA-4CE7-9DDC-A13815B1EF8D}"/>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77">
              <a:extLst>
                <a:ext uri="{FF2B5EF4-FFF2-40B4-BE49-F238E27FC236}">
                  <a16:creationId xmlns:a16="http://schemas.microsoft.com/office/drawing/2014/main" id="{74E08DA2-435E-4C1A-B5E1-783AE102F630}"/>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78">
              <a:extLst>
                <a:ext uri="{FF2B5EF4-FFF2-40B4-BE49-F238E27FC236}">
                  <a16:creationId xmlns:a16="http://schemas.microsoft.com/office/drawing/2014/main" id="{8E8A65FD-4F1A-47B7-879D-0A748683F8A9}"/>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79">
              <a:extLst>
                <a:ext uri="{FF2B5EF4-FFF2-40B4-BE49-F238E27FC236}">
                  <a16:creationId xmlns:a16="http://schemas.microsoft.com/office/drawing/2014/main" id="{201336FB-20A2-4CED-85E0-B3CD1AC275FC}"/>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80">
              <a:extLst>
                <a:ext uri="{FF2B5EF4-FFF2-40B4-BE49-F238E27FC236}">
                  <a16:creationId xmlns:a16="http://schemas.microsoft.com/office/drawing/2014/main" id="{DA405C56-6EE7-4550-9117-3C2EE78ACEF1}"/>
                </a:ext>
              </a:extLst>
            </p:cNvPr>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81">
              <a:extLst>
                <a:ext uri="{FF2B5EF4-FFF2-40B4-BE49-F238E27FC236}">
                  <a16:creationId xmlns:a16="http://schemas.microsoft.com/office/drawing/2014/main" id="{0A257D7F-B8B8-4804-8300-5CD7FC87E2F1}"/>
                </a:ext>
              </a:extLst>
            </p:cNvPr>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82">
              <a:extLst>
                <a:ext uri="{FF2B5EF4-FFF2-40B4-BE49-F238E27FC236}">
                  <a16:creationId xmlns:a16="http://schemas.microsoft.com/office/drawing/2014/main" id="{81B02323-FC31-4701-9F56-61FAC84338F4}"/>
                </a:ext>
              </a:extLst>
            </p:cNvPr>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83">
              <a:extLst>
                <a:ext uri="{FF2B5EF4-FFF2-40B4-BE49-F238E27FC236}">
                  <a16:creationId xmlns:a16="http://schemas.microsoft.com/office/drawing/2014/main" id="{DDE57394-74B2-472B-B775-3E4CBA4AD99F}"/>
                </a:ext>
              </a:extLst>
            </p:cNvPr>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84">
              <a:extLst>
                <a:ext uri="{FF2B5EF4-FFF2-40B4-BE49-F238E27FC236}">
                  <a16:creationId xmlns:a16="http://schemas.microsoft.com/office/drawing/2014/main" id="{EFB75A86-0C8C-44B1-8ECE-3D64A8971070}"/>
                </a:ext>
              </a:extLst>
            </p:cNvPr>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85">
              <a:extLst>
                <a:ext uri="{FF2B5EF4-FFF2-40B4-BE49-F238E27FC236}">
                  <a16:creationId xmlns:a16="http://schemas.microsoft.com/office/drawing/2014/main" id="{255EC7F1-F9EA-4C8F-877D-545B29BE039E}"/>
                </a:ext>
              </a:extLst>
            </p:cNvPr>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86">
              <a:extLst>
                <a:ext uri="{FF2B5EF4-FFF2-40B4-BE49-F238E27FC236}">
                  <a16:creationId xmlns:a16="http://schemas.microsoft.com/office/drawing/2014/main" id="{462E8FD0-C355-45FA-8127-32B10B053793}"/>
                </a:ext>
              </a:extLst>
            </p:cNvPr>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87">
              <a:extLst>
                <a:ext uri="{FF2B5EF4-FFF2-40B4-BE49-F238E27FC236}">
                  <a16:creationId xmlns:a16="http://schemas.microsoft.com/office/drawing/2014/main" id="{6A04D636-8ED0-4F32-95F7-3DE3B222046D}"/>
                </a:ext>
              </a:extLst>
            </p:cNvPr>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88">
              <a:extLst>
                <a:ext uri="{FF2B5EF4-FFF2-40B4-BE49-F238E27FC236}">
                  <a16:creationId xmlns:a16="http://schemas.microsoft.com/office/drawing/2014/main" id="{489303E6-5A2A-484C-AEEB-FFF88A93495B}"/>
                </a:ext>
              </a:extLst>
            </p:cNvPr>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89">
              <a:extLst>
                <a:ext uri="{FF2B5EF4-FFF2-40B4-BE49-F238E27FC236}">
                  <a16:creationId xmlns:a16="http://schemas.microsoft.com/office/drawing/2014/main" id="{BD164C5D-FB8C-4BBC-8261-13445590B6F1}"/>
                </a:ext>
              </a:extLst>
            </p:cNvPr>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90">
              <a:extLst>
                <a:ext uri="{FF2B5EF4-FFF2-40B4-BE49-F238E27FC236}">
                  <a16:creationId xmlns:a16="http://schemas.microsoft.com/office/drawing/2014/main" id="{2CA5CCDE-A90F-4032-8B94-B3281E2BFC60}"/>
                </a:ext>
              </a:extLst>
            </p:cNvPr>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91">
              <a:extLst>
                <a:ext uri="{FF2B5EF4-FFF2-40B4-BE49-F238E27FC236}">
                  <a16:creationId xmlns:a16="http://schemas.microsoft.com/office/drawing/2014/main" id="{67EF8ADB-FA3B-4C3D-930A-35804F0FDCAF}"/>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92">
              <a:extLst>
                <a:ext uri="{FF2B5EF4-FFF2-40B4-BE49-F238E27FC236}">
                  <a16:creationId xmlns:a16="http://schemas.microsoft.com/office/drawing/2014/main" id="{06AE3670-33B5-428B-92AC-ABBFE8050554}"/>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93">
              <a:extLst>
                <a:ext uri="{FF2B5EF4-FFF2-40B4-BE49-F238E27FC236}">
                  <a16:creationId xmlns:a16="http://schemas.microsoft.com/office/drawing/2014/main" id="{6581FC19-BD8F-4093-B901-7E49A4A2748B}"/>
                </a:ext>
              </a:extLst>
            </p:cNvPr>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94">
              <a:extLst>
                <a:ext uri="{FF2B5EF4-FFF2-40B4-BE49-F238E27FC236}">
                  <a16:creationId xmlns:a16="http://schemas.microsoft.com/office/drawing/2014/main" id="{5058D1F0-243A-432F-B361-420298BA188C}"/>
                </a:ext>
              </a:extLst>
            </p:cNvPr>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95">
              <a:extLst>
                <a:ext uri="{FF2B5EF4-FFF2-40B4-BE49-F238E27FC236}">
                  <a16:creationId xmlns:a16="http://schemas.microsoft.com/office/drawing/2014/main" id="{50E8A1BE-29A5-45F6-BB10-B2D5073252BF}"/>
                </a:ext>
              </a:extLst>
            </p:cNvPr>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Freeform 96">
              <a:extLst>
                <a:ext uri="{FF2B5EF4-FFF2-40B4-BE49-F238E27FC236}">
                  <a16:creationId xmlns:a16="http://schemas.microsoft.com/office/drawing/2014/main" id="{3C02845F-2FD1-43D2-8AE4-1550813DD42B}"/>
                </a:ext>
              </a:extLst>
            </p:cNvPr>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Freeform 97">
              <a:extLst>
                <a:ext uri="{FF2B5EF4-FFF2-40B4-BE49-F238E27FC236}">
                  <a16:creationId xmlns:a16="http://schemas.microsoft.com/office/drawing/2014/main" id="{82F4C6F6-3C35-4B9E-A317-0EB0213291AB}"/>
                </a:ext>
              </a:extLst>
            </p:cNvPr>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98">
              <a:extLst>
                <a:ext uri="{FF2B5EF4-FFF2-40B4-BE49-F238E27FC236}">
                  <a16:creationId xmlns:a16="http://schemas.microsoft.com/office/drawing/2014/main" id="{ABE0F346-6CCF-45B3-B2C5-57F5169185A5}"/>
                </a:ext>
              </a:extLst>
            </p:cNvPr>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99">
              <a:extLst>
                <a:ext uri="{FF2B5EF4-FFF2-40B4-BE49-F238E27FC236}">
                  <a16:creationId xmlns:a16="http://schemas.microsoft.com/office/drawing/2014/main" id="{6461CB99-D59A-47BF-A0EA-5836A2F13B9D}"/>
                </a:ext>
              </a:extLst>
            </p:cNvPr>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Freeform 100">
              <a:extLst>
                <a:ext uri="{FF2B5EF4-FFF2-40B4-BE49-F238E27FC236}">
                  <a16:creationId xmlns:a16="http://schemas.microsoft.com/office/drawing/2014/main" id="{8DB99EC4-DC3E-4022-AA2A-3D8DAC93A4B2}"/>
                </a:ext>
              </a:extLst>
            </p:cNvPr>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Freeform 101">
              <a:extLst>
                <a:ext uri="{FF2B5EF4-FFF2-40B4-BE49-F238E27FC236}">
                  <a16:creationId xmlns:a16="http://schemas.microsoft.com/office/drawing/2014/main" id="{2667C7C2-84D9-4579-B660-835D2A9D934C}"/>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Freeform 102">
              <a:extLst>
                <a:ext uri="{FF2B5EF4-FFF2-40B4-BE49-F238E27FC236}">
                  <a16:creationId xmlns:a16="http://schemas.microsoft.com/office/drawing/2014/main" id="{D99953BD-9DA0-493A-B8A9-4190380BEA42}"/>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Freeform 103">
              <a:extLst>
                <a:ext uri="{FF2B5EF4-FFF2-40B4-BE49-F238E27FC236}">
                  <a16:creationId xmlns:a16="http://schemas.microsoft.com/office/drawing/2014/main" id="{DEA87769-A98A-4288-981C-863FC0D6D6C2}"/>
                </a:ext>
              </a:extLst>
            </p:cNvPr>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Freeform 104">
              <a:extLst>
                <a:ext uri="{FF2B5EF4-FFF2-40B4-BE49-F238E27FC236}">
                  <a16:creationId xmlns:a16="http://schemas.microsoft.com/office/drawing/2014/main" id="{4F35D7CA-81EF-4DE7-8CF4-173B9CA286C9}"/>
                </a:ext>
              </a:extLst>
            </p:cNvPr>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Freeform 105">
              <a:extLst>
                <a:ext uri="{FF2B5EF4-FFF2-40B4-BE49-F238E27FC236}">
                  <a16:creationId xmlns:a16="http://schemas.microsoft.com/office/drawing/2014/main" id="{33F47765-0401-4F8C-B7BC-E2EF80792B16}"/>
                </a:ext>
              </a:extLst>
            </p:cNvPr>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Freeform 106">
              <a:extLst>
                <a:ext uri="{FF2B5EF4-FFF2-40B4-BE49-F238E27FC236}">
                  <a16:creationId xmlns:a16="http://schemas.microsoft.com/office/drawing/2014/main" id="{11114F34-3720-4EF3-B0F4-81C1E10033CA}"/>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Freeform 107">
              <a:extLst>
                <a:ext uri="{FF2B5EF4-FFF2-40B4-BE49-F238E27FC236}">
                  <a16:creationId xmlns:a16="http://schemas.microsoft.com/office/drawing/2014/main" id="{BAC9FD85-8A34-4095-ABFC-1EE223EE3F86}"/>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Freeform 108">
              <a:extLst>
                <a:ext uri="{FF2B5EF4-FFF2-40B4-BE49-F238E27FC236}">
                  <a16:creationId xmlns:a16="http://schemas.microsoft.com/office/drawing/2014/main" id="{CC9DC1A9-C4EF-484C-A028-DACF36E9E8A8}"/>
                </a:ext>
              </a:extLst>
            </p:cNvPr>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Freeform 109">
              <a:extLst>
                <a:ext uri="{FF2B5EF4-FFF2-40B4-BE49-F238E27FC236}">
                  <a16:creationId xmlns:a16="http://schemas.microsoft.com/office/drawing/2014/main" id="{55542975-C59D-4E42-AFB2-5B73B3BEA758}"/>
                </a:ext>
              </a:extLst>
            </p:cNvPr>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Freeform 110">
              <a:extLst>
                <a:ext uri="{FF2B5EF4-FFF2-40B4-BE49-F238E27FC236}">
                  <a16:creationId xmlns:a16="http://schemas.microsoft.com/office/drawing/2014/main" id="{A6873761-4254-4602-9FD6-E50EABAEBAF6}"/>
                </a:ext>
              </a:extLst>
            </p:cNvPr>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Freeform 111">
              <a:extLst>
                <a:ext uri="{FF2B5EF4-FFF2-40B4-BE49-F238E27FC236}">
                  <a16:creationId xmlns:a16="http://schemas.microsoft.com/office/drawing/2014/main" id="{FB6710FC-FCE9-4107-AE42-B8627B47299A}"/>
                </a:ext>
              </a:extLst>
            </p:cNvPr>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Freeform 112">
              <a:extLst>
                <a:ext uri="{FF2B5EF4-FFF2-40B4-BE49-F238E27FC236}">
                  <a16:creationId xmlns:a16="http://schemas.microsoft.com/office/drawing/2014/main" id="{1E8E6E1A-6338-47EC-83FB-2C0C4B88AB18}"/>
                </a:ext>
              </a:extLst>
            </p:cNvPr>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Freeform 113">
              <a:extLst>
                <a:ext uri="{FF2B5EF4-FFF2-40B4-BE49-F238E27FC236}">
                  <a16:creationId xmlns:a16="http://schemas.microsoft.com/office/drawing/2014/main" id="{9B409C0A-54D4-4F7C-98AA-CB9B5B4FA4AF}"/>
                </a:ext>
              </a:extLst>
            </p:cNvPr>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Freeform 114">
              <a:extLst>
                <a:ext uri="{FF2B5EF4-FFF2-40B4-BE49-F238E27FC236}">
                  <a16:creationId xmlns:a16="http://schemas.microsoft.com/office/drawing/2014/main" id="{B5D80DE7-473C-4B8B-8602-FB6F32A3D6C4}"/>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Freeform 115">
              <a:extLst>
                <a:ext uri="{FF2B5EF4-FFF2-40B4-BE49-F238E27FC236}">
                  <a16:creationId xmlns:a16="http://schemas.microsoft.com/office/drawing/2014/main" id="{766E8792-0C0B-45EB-AF1A-D785DACA6653}"/>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reeform 116">
              <a:extLst>
                <a:ext uri="{FF2B5EF4-FFF2-40B4-BE49-F238E27FC236}">
                  <a16:creationId xmlns:a16="http://schemas.microsoft.com/office/drawing/2014/main" id="{538681BD-7ED6-414C-AC59-292B783C48AD}"/>
                </a:ext>
              </a:extLst>
            </p:cNvPr>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eeform 117">
              <a:extLst>
                <a:ext uri="{FF2B5EF4-FFF2-40B4-BE49-F238E27FC236}">
                  <a16:creationId xmlns:a16="http://schemas.microsoft.com/office/drawing/2014/main" id="{52DB857D-E418-4413-BB40-2CCEDF7020DD}"/>
                </a:ext>
              </a:extLst>
            </p:cNvPr>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Freeform 118">
              <a:extLst>
                <a:ext uri="{FF2B5EF4-FFF2-40B4-BE49-F238E27FC236}">
                  <a16:creationId xmlns:a16="http://schemas.microsoft.com/office/drawing/2014/main" id="{99F9BC8F-0B27-46E6-B8F4-6CBE359EF007}"/>
                </a:ext>
              </a:extLst>
            </p:cNvPr>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Freeform 119">
              <a:extLst>
                <a:ext uri="{FF2B5EF4-FFF2-40B4-BE49-F238E27FC236}">
                  <a16:creationId xmlns:a16="http://schemas.microsoft.com/office/drawing/2014/main" id="{ED0037ED-EF32-4547-ACD1-CD20E850611A}"/>
                </a:ext>
              </a:extLst>
            </p:cNvPr>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Freeform 120">
              <a:extLst>
                <a:ext uri="{FF2B5EF4-FFF2-40B4-BE49-F238E27FC236}">
                  <a16:creationId xmlns:a16="http://schemas.microsoft.com/office/drawing/2014/main" id="{C4F3F13C-B508-4288-929B-76C6FC74356C}"/>
                </a:ext>
              </a:extLst>
            </p:cNvPr>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Freeform 121">
              <a:extLst>
                <a:ext uri="{FF2B5EF4-FFF2-40B4-BE49-F238E27FC236}">
                  <a16:creationId xmlns:a16="http://schemas.microsoft.com/office/drawing/2014/main" id="{45E37632-699C-4988-80FD-5FBC6B6DB50F}"/>
                </a:ext>
              </a:extLst>
            </p:cNvPr>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122">
              <a:extLst>
                <a:ext uri="{FF2B5EF4-FFF2-40B4-BE49-F238E27FC236}">
                  <a16:creationId xmlns:a16="http://schemas.microsoft.com/office/drawing/2014/main" id="{2EBA87F3-1EEB-43A0-8C13-F0534CC92521}"/>
                </a:ext>
              </a:extLst>
            </p:cNvPr>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123">
              <a:extLst>
                <a:ext uri="{FF2B5EF4-FFF2-40B4-BE49-F238E27FC236}">
                  <a16:creationId xmlns:a16="http://schemas.microsoft.com/office/drawing/2014/main" id="{71D50006-AAD5-456D-81A6-DB4611ED51A7}"/>
                </a:ext>
              </a:extLst>
            </p:cNvPr>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124">
              <a:extLst>
                <a:ext uri="{FF2B5EF4-FFF2-40B4-BE49-F238E27FC236}">
                  <a16:creationId xmlns:a16="http://schemas.microsoft.com/office/drawing/2014/main" id="{DF54DB89-6CD1-4BCB-9C24-732181C626AC}"/>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125">
              <a:extLst>
                <a:ext uri="{FF2B5EF4-FFF2-40B4-BE49-F238E27FC236}">
                  <a16:creationId xmlns:a16="http://schemas.microsoft.com/office/drawing/2014/main" id="{A00E75B4-B21E-4E5B-8664-E6453F1115A0}"/>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Freeform 126">
              <a:extLst>
                <a:ext uri="{FF2B5EF4-FFF2-40B4-BE49-F238E27FC236}">
                  <a16:creationId xmlns:a16="http://schemas.microsoft.com/office/drawing/2014/main" id="{B17D0C33-4030-43ED-A779-21669414D987}"/>
                </a:ext>
              </a:extLst>
            </p:cNvPr>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127">
              <a:extLst>
                <a:ext uri="{FF2B5EF4-FFF2-40B4-BE49-F238E27FC236}">
                  <a16:creationId xmlns:a16="http://schemas.microsoft.com/office/drawing/2014/main" id="{D6172FF4-2623-492C-80D9-F2D6FD9F993E}"/>
                </a:ext>
              </a:extLst>
            </p:cNvPr>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128">
              <a:extLst>
                <a:ext uri="{FF2B5EF4-FFF2-40B4-BE49-F238E27FC236}">
                  <a16:creationId xmlns:a16="http://schemas.microsoft.com/office/drawing/2014/main" id="{90A0611A-0902-4992-AF28-E1EEEC406F61}"/>
                </a:ext>
              </a:extLst>
            </p:cNvPr>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129">
              <a:extLst>
                <a:ext uri="{FF2B5EF4-FFF2-40B4-BE49-F238E27FC236}">
                  <a16:creationId xmlns:a16="http://schemas.microsoft.com/office/drawing/2014/main" id="{340A080E-A59B-4A84-9436-AD29D3304AD5}"/>
                </a:ext>
              </a:extLst>
            </p:cNvPr>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130">
              <a:extLst>
                <a:ext uri="{FF2B5EF4-FFF2-40B4-BE49-F238E27FC236}">
                  <a16:creationId xmlns:a16="http://schemas.microsoft.com/office/drawing/2014/main" id="{4C132CCD-CB9B-42AF-BA98-7BA44E6D2990}"/>
                </a:ext>
              </a:extLst>
            </p:cNvPr>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131">
              <a:extLst>
                <a:ext uri="{FF2B5EF4-FFF2-40B4-BE49-F238E27FC236}">
                  <a16:creationId xmlns:a16="http://schemas.microsoft.com/office/drawing/2014/main" id="{94DF4C93-E746-4EE1-9D1F-DCB8C2252019}"/>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132">
              <a:extLst>
                <a:ext uri="{FF2B5EF4-FFF2-40B4-BE49-F238E27FC236}">
                  <a16:creationId xmlns:a16="http://schemas.microsoft.com/office/drawing/2014/main" id="{A9E770F2-88EF-4FAD-9890-E63E14B09FCC}"/>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133">
              <a:extLst>
                <a:ext uri="{FF2B5EF4-FFF2-40B4-BE49-F238E27FC236}">
                  <a16:creationId xmlns:a16="http://schemas.microsoft.com/office/drawing/2014/main" id="{3658B5FE-A377-48F6-A5DE-DFD01A615D2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134">
              <a:extLst>
                <a:ext uri="{FF2B5EF4-FFF2-40B4-BE49-F238E27FC236}">
                  <a16:creationId xmlns:a16="http://schemas.microsoft.com/office/drawing/2014/main" id="{6B3A2145-E0E9-4797-B8B7-6B9B62236CD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135">
              <a:extLst>
                <a:ext uri="{FF2B5EF4-FFF2-40B4-BE49-F238E27FC236}">
                  <a16:creationId xmlns:a16="http://schemas.microsoft.com/office/drawing/2014/main" id="{5399D908-4717-434C-96B0-C52E424ACA72}"/>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136">
              <a:extLst>
                <a:ext uri="{FF2B5EF4-FFF2-40B4-BE49-F238E27FC236}">
                  <a16:creationId xmlns:a16="http://schemas.microsoft.com/office/drawing/2014/main" id="{98970B76-B607-4D1F-B017-C27A2A5DA6D7}"/>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137">
              <a:extLst>
                <a:ext uri="{FF2B5EF4-FFF2-40B4-BE49-F238E27FC236}">
                  <a16:creationId xmlns:a16="http://schemas.microsoft.com/office/drawing/2014/main" id="{0704B9BD-CF98-42D3-8A1A-1C6426168FF7}"/>
                </a:ext>
              </a:extLst>
            </p:cNvPr>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138">
              <a:extLst>
                <a:ext uri="{FF2B5EF4-FFF2-40B4-BE49-F238E27FC236}">
                  <a16:creationId xmlns:a16="http://schemas.microsoft.com/office/drawing/2014/main" id="{23FC6397-F135-4C2A-86A6-BCBDF3334DB6}"/>
                </a:ext>
              </a:extLst>
            </p:cNvPr>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Freeform 139">
              <a:extLst>
                <a:ext uri="{FF2B5EF4-FFF2-40B4-BE49-F238E27FC236}">
                  <a16:creationId xmlns:a16="http://schemas.microsoft.com/office/drawing/2014/main" id="{A52316FF-E9D3-4688-AD93-DCF024A39B75}"/>
                </a:ext>
              </a:extLst>
            </p:cNvPr>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140">
              <a:extLst>
                <a:ext uri="{FF2B5EF4-FFF2-40B4-BE49-F238E27FC236}">
                  <a16:creationId xmlns:a16="http://schemas.microsoft.com/office/drawing/2014/main" id="{78D98B64-62CC-414B-B2A2-C17AAF8F2C5E}"/>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141">
              <a:extLst>
                <a:ext uri="{FF2B5EF4-FFF2-40B4-BE49-F238E27FC236}">
                  <a16:creationId xmlns:a16="http://schemas.microsoft.com/office/drawing/2014/main" id="{D142D07A-BB59-4C51-A0E4-EC99B0A41364}"/>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Freeform 142">
              <a:extLst>
                <a:ext uri="{FF2B5EF4-FFF2-40B4-BE49-F238E27FC236}">
                  <a16:creationId xmlns:a16="http://schemas.microsoft.com/office/drawing/2014/main" id="{05980683-4777-4605-981E-4404EE0B1585}"/>
                </a:ext>
              </a:extLst>
            </p:cNvPr>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Freeform 143">
              <a:extLst>
                <a:ext uri="{FF2B5EF4-FFF2-40B4-BE49-F238E27FC236}">
                  <a16:creationId xmlns:a16="http://schemas.microsoft.com/office/drawing/2014/main" id="{4F0F107A-5694-46E3-9705-628C9434B06C}"/>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Freeform 144">
              <a:extLst>
                <a:ext uri="{FF2B5EF4-FFF2-40B4-BE49-F238E27FC236}">
                  <a16:creationId xmlns:a16="http://schemas.microsoft.com/office/drawing/2014/main" id="{123C2BF0-91FC-47DD-B8E5-294DAE0F6091}"/>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Freeform 145">
              <a:extLst>
                <a:ext uri="{FF2B5EF4-FFF2-40B4-BE49-F238E27FC236}">
                  <a16:creationId xmlns:a16="http://schemas.microsoft.com/office/drawing/2014/main" id="{64882FC8-3B21-409F-81C2-B0F0BB606787}"/>
                </a:ext>
              </a:extLst>
            </p:cNvPr>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Freeform 146">
              <a:extLst>
                <a:ext uri="{FF2B5EF4-FFF2-40B4-BE49-F238E27FC236}">
                  <a16:creationId xmlns:a16="http://schemas.microsoft.com/office/drawing/2014/main" id="{1153ED3F-6BC3-4C78-BAA2-C41260725138}"/>
                </a:ext>
              </a:extLst>
            </p:cNvPr>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Freeform 147">
              <a:extLst>
                <a:ext uri="{FF2B5EF4-FFF2-40B4-BE49-F238E27FC236}">
                  <a16:creationId xmlns:a16="http://schemas.microsoft.com/office/drawing/2014/main" id="{02916861-6BCA-4ED3-9E78-BC05E5718267}"/>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Freeform 148">
              <a:extLst>
                <a:ext uri="{FF2B5EF4-FFF2-40B4-BE49-F238E27FC236}">
                  <a16:creationId xmlns:a16="http://schemas.microsoft.com/office/drawing/2014/main" id="{090C20C4-C659-4835-B7CA-15BEA3626839}"/>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149">
              <a:extLst>
                <a:ext uri="{FF2B5EF4-FFF2-40B4-BE49-F238E27FC236}">
                  <a16:creationId xmlns:a16="http://schemas.microsoft.com/office/drawing/2014/main" id="{3C8767F2-9FA6-4D84-B52F-D1B5384B2E3F}"/>
                </a:ext>
              </a:extLst>
            </p:cNvPr>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150">
              <a:extLst>
                <a:ext uri="{FF2B5EF4-FFF2-40B4-BE49-F238E27FC236}">
                  <a16:creationId xmlns:a16="http://schemas.microsoft.com/office/drawing/2014/main" id="{C5FEC8DD-F020-49F2-B6E9-3068901A42AA}"/>
                </a:ext>
              </a:extLst>
            </p:cNvPr>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151">
              <a:extLst>
                <a:ext uri="{FF2B5EF4-FFF2-40B4-BE49-F238E27FC236}">
                  <a16:creationId xmlns:a16="http://schemas.microsoft.com/office/drawing/2014/main" id="{EC2C35E4-AF00-4C7C-ADC2-291C3DA911BB}"/>
                </a:ext>
              </a:extLst>
            </p:cNvPr>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152">
              <a:extLst>
                <a:ext uri="{FF2B5EF4-FFF2-40B4-BE49-F238E27FC236}">
                  <a16:creationId xmlns:a16="http://schemas.microsoft.com/office/drawing/2014/main" id="{C73D0D8F-E539-483C-83E1-293AA729CE5F}"/>
                </a:ext>
              </a:extLst>
            </p:cNvPr>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Freeform 153">
              <a:extLst>
                <a:ext uri="{FF2B5EF4-FFF2-40B4-BE49-F238E27FC236}">
                  <a16:creationId xmlns:a16="http://schemas.microsoft.com/office/drawing/2014/main" id="{7546B7CC-F2D9-4105-8F95-308310F897A6}"/>
                </a:ext>
              </a:extLst>
            </p:cNvPr>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54">
              <a:extLst>
                <a:ext uri="{FF2B5EF4-FFF2-40B4-BE49-F238E27FC236}">
                  <a16:creationId xmlns:a16="http://schemas.microsoft.com/office/drawing/2014/main" id="{93B9F5FE-8858-4309-A4E3-4FB1E7CCAE66}"/>
                </a:ext>
              </a:extLst>
            </p:cNvPr>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55">
              <a:extLst>
                <a:ext uri="{FF2B5EF4-FFF2-40B4-BE49-F238E27FC236}">
                  <a16:creationId xmlns:a16="http://schemas.microsoft.com/office/drawing/2014/main" id="{3D5F35C0-B6BE-4D19-BC88-F08861A4702B}"/>
                </a:ext>
              </a:extLst>
            </p:cNvPr>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56">
              <a:extLst>
                <a:ext uri="{FF2B5EF4-FFF2-40B4-BE49-F238E27FC236}">
                  <a16:creationId xmlns:a16="http://schemas.microsoft.com/office/drawing/2014/main" id="{13E49EC4-97F5-44DA-B497-D5801C5E4782}"/>
                </a:ext>
              </a:extLst>
            </p:cNvPr>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57">
              <a:extLst>
                <a:ext uri="{FF2B5EF4-FFF2-40B4-BE49-F238E27FC236}">
                  <a16:creationId xmlns:a16="http://schemas.microsoft.com/office/drawing/2014/main" id="{403D7CF9-BAF3-451F-AA01-E81F1C418599}"/>
                </a:ext>
              </a:extLst>
            </p:cNvPr>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8">
              <a:extLst>
                <a:ext uri="{FF2B5EF4-FFF2-40B4-BE49-F238E27FC236}">
                  <a16:creationId xmlns:a16="http://schemas.microsoft.com/office/drawing/2014/main" id="{90206683-AAE4-46E8-A430-974A2FCDD156}"/>
                </a:ext>
              </a:extLst>
            </p:cNvPr>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59">
              <a:extLst>
                <a:ext uri="{FF2B5EF4-FFF2-40B4-BE49-F238E27FC236}">
                  <a16:creationId xmlns:a16="http://schemas.microsoft.com/office/drawing/2014/main" id="{9E4EF7ED-D2F9-4138-A3D4-F183B83F7D45}"/>
                </a:ext>
              </a:extLst>
            </p:cNvPr>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60">
              <a:extLst>
                <a:ext uri="{FF2B5EF4-FFF2-40B4-BE49-F238E27FC236}">
                  <a16:creationId xmlns:a16="http://schemas.microsoft.com/office/drawing/2014/main" id="{B9AEA91F-B7E3-4D15-A583-058BABB081B1}"/>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61">
              <a:extLst>
                <a:ext uri="{FF2B5EF4-FFF2-40B4-BE49-F238E27FC236}">
                  <a16:creationId xmlns:a16="http://schemas.microsoft.com/office/drawing/2014/main" id="{43E8A066-B65A-44FC-8D43-7075D7F21B4E}"/>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62">
              <a:extLst>
                <a:ext uri="{FF2B5EF4-FFF2-40B4-BE49-F238E27FC236}">
                  <a16:creationId xmlns:a16="http://schemas.microsoft.com/office/drawing/2014/main" id="{793A6DDE-5562-4767-8846-7FA5B39C6CB9}"/>
                </a:ext>
              </a:extLst>
            </p:cNvPr>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163">
              <a:extLst>
                <a:ext uri="{FF2B5EF4-FFF2-40B4-BE49-F238E27FC236}">
                  <a16:creationId xmlns:a16="http://schemas.microsoft.com/office/drawing/2014/main" id="{84774764-8D33-4753-B312-3E21845DBF59}"/>
                </a:ext>
              </a:extLst>
            </p:cNvPr>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164">
              <a:extLst>
                <a:ext uri="{FF2B5EF4-FFF2-40B4-BE49-F238E27FC236}">
                  <a16:creationId xmlns:a16="http://schemas.microsoft.com/office/drawing/2014/main" id="{F7A49720-3E21-4402-9141-EBA8FE112601}"/>
                </a:ext>
              </a:extLst>
            </p:cNvPr>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165">
              <a:extLst>
                <a:ext uri="{FF2B5EF4-FFF2-40B4-BE49-F238E27FC236}">
                  <a16:creationId xmlns:a16="http://schemas.microsoft.com/office/drawing/2014/main" id="{39483C9E-9B99-42FF-9386-FCCB963F0C97}"/>
                </a:ext>
              </a:extLst>
            </p:cNvPr>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Freeform 166">
              <a:extLst>
                <a:ext uri="{FF2B5EF4-FFF2-40B4-BE49-F238E27FC236}">
                  <a16:creationId xmlns:a16="http://schemas.microsoft.com/office/drawing/2014/main" id="{A3CC49F3-8AC0-434B-BE89-5F15B2447E5D}"/>
                </a:ext>
              </a:extLst>
            </p:cNvPr>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67">
              <a:extLst>
                <a:ext uri="{FF2B5EF4-FFF2-40B4-BE49-F238E27FC236}">
                  <a16:creationId xmlns:a16="http://schemas.microsoft.com/office/drawing/2014/main" id="{437238CE-F04A-4FB3-BDC9-37C6F9C3FF83}"/>
                </a:ext>
              </a:extLst>
            </p:cNvPr>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68">
              <a:extLst>
                <a:ext uri="{FF2B5EF4-FFF2-40B4-BE49-F238E27FC236}">
                  <a16:creationId xmlns:a16="http://schemas.microsoft.com/office/drawing/2014/main" id="{61E05923-47D1-4B7E-A375-FD633590073B}"/>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69">
              <a:extLst>
                <a:ext uri="{FF2B5EF4-FFF2-40B4-BE49-F238E27FC236}">
                  <a16:creationId xmlns:a16="http://schemas.microsoft.com/office/drawing/2014/main" id="{A72F45E2-9551-4994-B62F-95079B8B9109}"/>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70">
              <a:extLst>
                <a:ext uri="{FF2B5EF4-FFF2-40B4-BE49-F238E27FC236}">
                  <a16:creationId xmlns:a16="http://schemas.microsoft.com/office/drawing/2014/main" id="{79094E75-4D0D-4142-BCA5-975601ED8FCB}"/>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71">
              <a:extLst>
                <a:ext uri="{FF2B5EF4-FFF2-40B4-BE49-F238E27FC236}">
                  <a16:creationId xmlns:a16="http://schemas.microsoft.com/office/drawing/2014/main" id="{B8AD8D28-CC9D-411A-A27A-B9B2F9D3173E}"/>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72">
              <a:extLst>
                <a:ext uri="{FF2B5EF4-FFF2-40B4-BE49-F238E27FC236}">
                  <a16:creationId xmlns:a16="http://schemas.microsoft.com/office/drawing/2014/main" id="{7977AA74-C3BB-41E8-A3A2-C96F35F8665A}"/>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3">
              <a:extLst>
                <a:ext uri="{FF2B5EF4-FFF2-40B4-BE49-F238E27FC236}">
                  <a16:creationId xmlns:a16="http://schemas.microsoft.com/office/drawing/2014/main" id="{CC9D1396-EB1E-42BD-B42C-EE7876568CB1}"/>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74">
              <a:extLst>
                <a:ext uri="{FF2B5EF4-FFF2-40B4-BE49-F238E27FC236}">
                  <a16:creationId xmlns:a16="http://schemas.microsoft.com/office/drawing/2014/main" id="{BF91CDA1-8C7A-472F-983D-C88879E0094D}"/>
                </a:ext>
              </a:extLst>
            </p:cNvPr>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75">
              <a:extLst>
                <a:ext uri="{FF2B5EF4-FFF2-40B4-BE49-F238E27FC236}">
                  <a16:creationId xmlns:a16="http://schemas.microsoft.com/office/drawing/2014/main" id="{CD094E72-947D-4B74-9B4A-3668600DD2B3}"/>
                </a:ext>
              </a:extLst>
            </p:cNvPr>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176">
              <a:extLst>
                <a:ext uri="{FF2B5EF4-FFF2-40B4-BE49-F238E27FC236}">
                  <a16:creationId xmlns:a16="http://schemas.microsoft.com/office/drawing/2014/main" id="{5A483021-41C4-463E-AA14-8AAD7A38D75A}"/>
                </a:ext>
              </a:extLst>
            </p:cNvPr>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177">
              <a:extLst>
                <a:ext uri="{FF2B5EF4-FFF2-40B4-BE49-F238E27FC236}">
                  <a16:creationId xmlns:a16="http://schemas.microsoft.com/office/drawing/2014/main" id="{193936D1-773E-4E21-92CA-5B7552C9A0E4}"/>
                </a:ext>
              </a:extLst>
            </p:cNvPr>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178">
              <a:extLst>
                <a:ext uri="{FF2B5EF4-FFF2-40B4-BE49-F238E27FC236}">
                  <a16:creationId xmlns:a16="http://schemas.microsoft.com/office/drawing/2014/main" id="{73BD4D27-C7EC-4CC7-A270-735DDF33F51F}"/>
                </a:ext>
              </a:extLst>
            </p:cNvPr>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Freeform 179">
              <a:extLst>
                <a:ext uri="{FF2B5EF4-FFF2-40B4-BE49-F238E27FC236}">
                  <a16:creationId xmlns:a16="http://schemas.microsoft.com/office/drawing/2014/main" id="{3041EF76-9E0E-47BA-8B0E-F8B904AE6EF5}"/>
                </a:ext>
              </a:extLst>
            </p:cNvPr>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80">
              <a:extLst>
                <a:ext uri="{FF2B5EF4-FFF2-40B4-BE49-F238E27FC236}">
                  <a16:creationId xmlns:a16="http://schemas.microsoft.com/office/drawing/2014/main" id="{BFB21F25-18A0-4CAA-98B2-4CDABAA96A46}"/>
                </a:ext>
              </a:extLst>
            </p:cNvPr>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81">
              <a:extLst>
                <a:ext uri="{FF2B5EF4-FFF2-40B4-BE49-F238E27FC236}">
                  <a16:creationId xmlns:a16="http://schemas.microsoft.com/office/drawing/2014/main" id="{95A4E8F9-3582-434D-8494-0B115E48DDEB}"/>
                </a:ext>
              </a:extLst>
            </p:cNvPr>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82">
              <a:extLst>
                <a:ext uri="{FF2B5EF4-FFF2-40B4-BE49-F238E27FC236}">
                  <a16:creationId xmlns:a16="http://schemas.microsoft.com/office/drawing/2014/main" id="{82197ABB-4823-458C-BA47-C35C7C1A52B1}"/>
                </a:ext>
              </a:extLst>
            </p:cNvPr>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83">
              <a:extLst>
                <a:ext uri="{FF2B5EF4-FFF2-40B4-BE49-F238E27FC236}">
                  <a16:creationId xmlns:a16="http://schemas.microsoft.com/office/drawing/2014/main" id="{09E02F6C-34B0-48FC-A837-1C76935D4441}"/>
                </a:ext>
              </a:extLst>
            </p:cNvPr>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84">
              <a:extLst>
                <a:ext uri="{FF2B5EF4-FFF2-40B4-BE49-F238E27FC236}">
                  <a16:creationId xmlns:a16="http://schemas.microsoft.com/office/drawing/2014/main" id="{77558B50-9E78-47AB-9BA3-6C7831152355}"/>
                </a:ext>
              </a:extLst>
            </p:cNvPr>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85">
              <a:extLst>
                <a:ext uri="{FF2B5EF4-FFF2-40B4-BE49-F238E27FC236}">
                  <a16:creationId xmlns:a16="http://schemas.microsoft.com/office/drawing/2014/main" id="{BD840327-95DB-4F02-BD8F-59AFE89D237A}"/>
                </a:ext>
              </a:extLst>
            </p:cNvPr>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86">
              <a:extLst>
                <a:ext uri="{FF2B5EF4-FFF2-40B4-BE49-F238E27FC236}">
                  <a16:creationId xmlns:a16="http://schemas.microsoft.com/office/drawing/2014/main" id="{841E82E8-137E-4731-AF73-D764522B231B}"/>
                </a:ext>
              </a:extLst>
            </p:cNvPr>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7">
              <a:extLst>
                <a:ext uri="{FF2B5EF4-FFF2-40B4-BE49-F238E27FC236}">
                  <a16:creationId xmlns:a16="http://schemas.microsoft.com/office/drawing/2014/main" id="{590EF08E-09EA-4617-A1EF-56DCB814B9AB}"/>
                </a:ext>
              </a:extLst>
            </p:cNvPr>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88">
              <a:extLst>
                <a:ext uri="{FF2B5EF4-FFF2-40B4-BE49-F238E27FC236}">
                  <a16:creationId xmlns:a16="http://schemas.microsoft.com/office/drawing/2014/main" id="{BA3C7C7D-09BD-4952-8E95-EDA3928F0875}"/>
                </a:ext>
              </a:extLst>
            </p:cNvPr>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189">
              <a:extLst>
                <a:ext uri="{FF2B5EF4-FFF2-40B4-BE49-F238E27FC236}">
                  <a16:creationId xmlns:a16="http://schemas.microsoft.com/office/drawing/2014/main" id="{028BFEDA-296F-465F-9C22-F880C4872AC9}"/>
                </a:ext>
              </a:extLst>
            </p:cNvPr>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190">
              <a:extLst>
                <a:ext uri="{FF2B5EF4-FFF2-40B4-BE49-F238E27FC236}">
                  <a16:creationId xmlns:a16="http://schemas.microsoft.com/office/drawing/2014/main" id="{FEDC8937-6642-4987-8836-7ECCA11D03DC}"/>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191">
              <a:extLst>
                <a:ext uri="{FF2B5EF4-FFF2-40B4-BE49-F238E27FC236}">
                  <a16:creationId xmlns:a16="http://schemas.microsoft.com/office/drawing/2014/main" id="{54AB414F-B68C-47A9-958C-46ECBC3CDA15}"/>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Freeform 192">
              <a:extLst>
                <a:ext uri="{FF2B5EF4-FFF2-40B4-BE49-F238E27FC236}">
                  <a16:creationId xmlns:a16="http://schemas.microsoft.com/office/drawing/2014/main" id="{F86723CD-BB22-4E88-BFE5-98B46A01AAF1}"/>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193">
              <a:extLst>
                <a:ext uri="{FF2B5EF4-FFF2-40B4-BE49-F238E27FC236}">
                  <a16:creationId xmlns:a16="http://schemas.microsoft.com/office/drawing/2014/main" id="{DD9E6B9C-542F-48A9-8781-DC1CBD23488E}"/>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194">
              <a:extLst>
                <a:ext uri="{FF2B5EF4-FFF2-40B4-BE49-F238E27FC236}">
                  <a16:creationId xmlns:a16="http://schemas.microsoft.com/office/drawing/2014/main" id="{B6D0F420-993C-4E8F-878E-9A1ED6122ADF}"/>
                </a:ext>
              </a:extLst>
            </p:cNvPr>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Freeform 195">
              <a:extLst>
                <a:ext uri="{FF2B5EF4-FFF2-40B4-BE49-F238E27FC236}">
                  <a16:creationId xmlns:a16="http://schemas.microsoft.com/office/drawing/2014/main" id="{05A753BE-2FA6-436D-BDF9-B0CDADEB52F5}"/>
                </a:ext>
              </a:extLst>
            </p:cNvPr>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Freeform 196">
              <a:extLst>
                <a:ext uri="{FF2B5EF4-FFF2-40B4-BE49-F238E27FC236}">
                  <a16:creationId xmlns:a16="http://schemas.microsoft.com/office/drawing/2014/main" id="{A7569811-0CD4-45C5-8913-6FAD00E35D83}"/>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Freeform 197">
              <a:extLst>
                <a:ext uri="{FF2B5EF4-FFF2-40B4-BE49-F238E27FC236}">
                  <a16:creationId xmlns:a16="http://schemas.microsoft.com/office/drawing/2014/main" id="{D9A30C23-EC94-4E96-8963-A48FD2F4BB34}"/>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3" name="Groupe 216">
            <a:extLst>
              <a:ext uri="{FF2B5EF4-FFF2-40B4-BE49-F238E27FC236}">
                <a16:creationId xmlns:a16="http://schemas.microsoft.com/office/drawing/2014/main" id="{CCBF9550-4BCC-4A85-9689-CF13F60B8BBE}"/>
              </a:ext>
            </a:extLst>
          </p:cNvPr>
          <p:cNvGrpSpPr/>
          <p:nvPr/>
        </p:nvGrpSpPr>
        <p:grpSpPr>
          <a:xfrm>
            <a:off x="6353175" y="3011488"/>
            <a:ext cx="2936875" cy="3240088"/>
            <a:chOff x="6200775" y="2732088"/>
            <a:chExt cx="2936875" cy="3240088"/>
          </a:xfrm>
          <a:solidFill>
            <a:schemeClr val="accent1"/>
          </a:solidFill>
        </p:grpSpPr>
        <p:sp>
          <p:nvSpPr>
            <p:cNvPr id="824" name="Freeform 198">
              <a:extLst>
                <a:ext uri="{FF2B5EF4-FFF2-40B4-BE49-F238E27FC236}">
                  <a16:creationId xmlns:a16="http://schemas.microsoft.com/office/drawing/2014/main" id="{B7BE577A-B541-4C21-B4F3-07B8F5214558}"/>
                </a:ext>
              </a:extLst>
            </p:cNvPr>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Freeform 199">
              <a:extLst>
                <a:ext uri="{FF2B5EF4-FFF2-40B4-BE49-F238E27FC236}">
                  <a16:creationId xmlns:a16="http://schemas.microsoft.com/office/drawing/2014/main" id="{CB1334FE-87DB-45F6-9601-FBE458570425}"/>
                </a:ext>
              </a:extLst>
            </p:cNvPr>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200">
              <a:extLst>
                <a:ext uri="{FF2B5EF4-FFF2-40B4-BE49-F238E27FC236}">
                  <a16:creationId xmlns:a16="http://schemas.microsoft.com/office/drawing/2014/main" id="{84219061-8FBA-4043-B7E1-E596DB1940CC}"/>
                </a:ext>
              </a:extLst>
            </p:cNvPr>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201">
              <a:extLst>
                <a:ext uri="{FF2B5EF4-FFF2-40B4-BE49-F238E27FC236}">
                  <a16:creationId xmlns:a16="http://schemas.microsoft.com/office/drawing/2014/main" id="{2014EF4D-30F7-44A4-9C53-3BF9DCF301EC}"/>
                </a:ext>
              </a:extLst>
            </p:cNvPr>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202">
              <a:extLst>
                <a:ext uri="{FF2B5EF4-FFF2-40B4-BE49-F238E27FC236}">
                  <a16:creationId xmlns:a16="http://schemas.microsoft.com/office/drawing/2014/main" id="{08C88059-4F18-4A52-962A-818E6A2DE16F}"/>
                </a:ext>
              </a:extLst>
            </p:cNvPr>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203">
              <a:extLst>
                <a:ext uri="{FF2B5EF4-FFF2-40B4-BE49-F238E27FC236}">
                  <a16:creationId xmlns:a16="http://schemas.microsoft.com/office/drawing/2014/main" id="{BAD50334-9214-4928-BE74-9DCBE84F59CF}"/>
                </a:ext>
              </a:extLst>
            </p:cNvPr>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204">
              <a:extLst>
                <a:ext uri="{FF2B5EF4-FFF2-40B4-BE49-F238E27FC236}">
                  <a16:creationId xmlns:a16="http://schemas.microsoft.com/office/drawing/2014/main" id="{C36DE98E-7670-4032-8EB9-41E6B1475A66}"/>
                </a:ext>
              </a:extLst>
            </p:cNvPr>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6543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grpSp>
        <p:nvGrpSpPr>
          <p:cNvPr id="12" name="Group 11"/>
          <p:cNvGrpSpPr/>
          <p:nvPr/>
        </p:nvGrpSpPr>
        <p:grpSpPr>
          <a:xfrm>
            <a:off x="9498726" y="6149984"/>
            <a:ext cx="2424279" cy="286956"/>
            <a:chOff x="9498726" y="6149984"/>
            <a:chExt cx="2424279" cy="286956"/>
          </a:xfrm>
        </p:grpSpPr>
        <p:grpSp>
          <p:nvGrpSpPr>
            <p:cNvPr id="198" name="Group 197"/>
            <p:cNvGrpSpPr/>
            <p:nvPr/>
          </p:nvGrpSpPr>
          <p:grpSpPr>
            <a:xfrm>
              <a:off x="9971405" y="6149984"/>
              <a:ext cx="273971" cy="286956"/>
              <a:chOff x="10017125" y="6142038"/>
              <a:chExt cx="334962" cy="350838"/>
            </a:xfrm>
          </p:grpSpPr>
          <p:sp>
            <p:nvSpPr>
              <p:cNvPr id="146"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rot="16200000">
              <a:off x="9505218" y="6149984"/>
              <a:ext cx="273971" cy="286956"/>
              <a:chOff x="10017125" y="6142038"/>
              <a:chExt cx="334962" cy="350838"/>
            </a:xfrm>
          </p:grpSpPr>
          <p:sp>
            <p:nvSpPr>
              <p:cNvPr id="200"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a:xfrm>
              <a:off x="10421080"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Shapes can also be flipped horizontally or vertically</a:t>
              </a:r>
            </a:p>
          </p:txBody>
        </p:sp>
      </p:grpSp>
      <p:grpSp>
        <p:nvGrpSpPr>
          <p:cNvPr id="11" name="Group 10"/>
          <p:cNvGrpSpPr/>
          <p:nvPr/>
        </p:nvGrpSpPr>
        <p:grpSpPr>
          <a:xfrm>
            <a:off x="6860381" y="6153762"/>
            <a:ext cx="2256885" cy="279400"/>
            <a:chOff x="6860381" y="6153762"/>
            <a:chExt cx="2256885" cy="279400"/>
          </a:xfrm>
        </p:grpSpPr>
        <p:sp>
          <p:nvSpPr>
            <p:cNvPr id="197" name="Rectangle 196"/>
            <p:cNvSpPr/>
            <p:nvPr/>
          </p:nvSpPr>
          <p:spPr>
            <a:xfrm>
              <a:off x="76153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Please note, shapes can be rotated to suit your layouts</a:t>
              </a:r>
            </a:p>
          </p:txBody>
        </p:sp>
        <p:grpSp>
          <p:nvGrpSpPr>
            <p:cNvPr id="211" name="Group 210"/>
            <p:cNvGrpSpPr/>
            <p:nvPr/>
          </p:nvGrpSpPr>
          <p:grpSpPr>
            <a:xfrm>
              <a:off x="6860381" y="6153762"/>
              <a:ext cx="620792" cy="279400"/>
              <a:chOff x="6703369" y="6135037"/>
              <a:chExt cx="620792" cy="279400"/>
            </a:xfrm>
          </p:grpSpPr>
          <p:grpSp>
            <p:nvGrpSpPr>
              <p:cNvPr id="207" name="Group 206"/>
              <p:cNvGrpSpPr/>
              <p:nvPr/>
            </p:nvGrpSpPr>
            <p:grpSpPr>
              <a:xfrm>
                <a:off x="6703369" y="6135037"/>
                <a:ext cx="295783" cy="279400"/>
                <a:chOff x="6703369" y="6135037"/>
                <a:chExt cx="295783" cy="279400"/>
              </a:xfrm>
            </p:grpSpPr>
            <p:sp>
              <p:nvSpPr>
                <p:cNvPr id="205"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06" name="Isosceles Triangle 205"/>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208" name="Group 207"/>
              <p:cNvGrpSpPr/>
              <p:nvPr/>
            </p:nvGrpSpPr>
            <p:grpSpPr>
              <a:xfrm flipH="1" flipV="1">
                <a:off x="7028378" y="6135037"/>
                <a:ext cx="295783" cy="279400"/>
                <a:chOff x="6703369" y="6135037"/>
                <a:chExt cx="295783" cy="279400"/>
              </a:xfrm>
            </p:grpSpPr>
            <p:sp>
              <p:nvSpPr>
                <p:cNvPr id="209"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0" name="Isosceles Triangle 209"/>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grpSp>
      <p:grpSp>
        <p:nvGrpSpPr>
          <p:cNvPr id="3" name="Group 4"/>
          <p:cNvGrpSpPr>
            <a:grpSpLocks noChangeAspect="1"/>
          </p:cNvGrpSpPr>
          <p:nvPr/>
        </p:nvGrpSpPr>
        <p:grpSpPr bwMode="auto">
          <a:xfrm>
            <a:off x="1299320" y="1412875"/>
            <a:ext cx="9593359" cy="4223996"/>
            <a:chOff x="1209" y="1001"/>
            <a:chExt cx="5260" cy="2316"/>
          </a:xfrm>
        </p:grpSpPr>
        <p:sp>
          <p:nvSpPr>
            <p:cNvPr id="5" name="Rectangle 5"/>
            <p:cNvSpPr>
              <a:spLocks noChangeArrowheads="1"/>
            </p:cNvSpPr>
            <p:nvPr/>
          </p:nvSpPr>
          <p:spPr bwMode="auto">
            <a:xfrm>
              <a:off x="4837" y="1001"/>
              <a:ext cx="1632"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3025"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213"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5196" y="1404"/>
              <a:ext cx="1273" cy="1913"/>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3269" y="1001"/>
              <a:ext cx="1391" cy="1417"/>
            </a:xfrm>
            <a:custGeom>
              <a:avLst/>
              <a:gdLst>
                <a:gd name="T0" fmla="*/ 0 w 588"/>
                <a:gd name="T1" fmla="*/ 0 h 598"/>
                <a:gd name="T2" fmla="*/ 0 w 588"/>
                <a:gd name="T3" fmla="*/ 473 h 598"/>
                <a:gd name="T4" fmla="*/ 276 w 588"/>
                <a:gd name="T5" fmla="*/ 539 h 598"/>
                <a:gd name="T6" fmla="*/ 588 w 588"/>
                <a:gd name="T7" fmla="*/ 598 h 598"/>
                <a:gd name="T8" fmla="*/ 588 w 588"/>
                <a:gd name="T9" fmla="*/ 0 h 598"/>
                <a:gd name="T10" fmla="*/ 0 w 588"/>
                <a:gd name="T11" fmla="*/ 0 h 598"/>
              </a:gdLst>
              <a:ahLst/>
              <a:cxnLst>
                <a:cxn ang="0">
                  <a:pos x="T0" y="T1"/>
                </a:cxn>
                <a:cxn ang="0">
                  <a:pos x="T2" y="T3"/>
                </a:cxn>
                <a:cxn ang="0">
                  <a:pos x="T4" y="T5"/>
                </a:cxn>
                <a:cxn ang="0">
                  <a:pos x="T6" y="T7"/>
                </a:cxn>
                <a:cxn ang="0">
                  <a:pos x="T8" y="T9"/>
                </a:cxn>
                <a:cxn ang="0">
                  <a:pos x="T10" y="T11"/>
                </a:cxn>
              </a:cxnLst>
              <a:rect l="0" t="0" r="r" b="b"/>
              <a:pathLst>
                <a:path w="588" h="598">
                  <a:moveTo>
                    <a:pt x="0" y="0"/>
                  </a:moveTo>
                  <a:cubicBezTo>
                    <a:pt x="0" y="473"/>
                    <a:pt x="0" y="473"/>
                    <a:pt x="0" y="473"/>
                  </a:cubicBezTo>
                  <a:cubicBezTo>
                    <a:pt x="83" y="496"/>
                    <a:pt x="175" y="518"/>
                    <a:pt x="276" y="539"/>
                  </a:cubicBezTo>
                  <a:cubicBezTo>
                    <a:pt x="365" y="558"/>
                    <a:pt x="580" y="597"/>
                    <a:pt x="588" y="598"/>
                  </a:cubicBezTo>
                  <a:cubicBezTo>
                    <a:pt x="588" y="0"/>
                    <a:pt x="588" y="0"/>
                    <a:pt x="588" y="0"/>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1209" y="1001"/>
              <a:ext cx="1258" cy="204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2360866" y="6079394"/>
            <a:ext cx="4118055" cy="373793"/>
            <a:chOff x="2446511" y="6079394"/>
            <a:chExt cx="4118055" cy="373793"/>
          </a:xfrm>
        </p:grpSpPr>
        <p:sp>
          <p:nvSpPr>
            <p:cNvPr id="34" name="Rectangle 33"/>
            <p:cNvSpPr/>
            <p:nvPr/>
          </p:nvSpPr>
          <p:spPr>
            <a:xfrm>
              <a:off x="50626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Above three shapes can be of five primary colors</a:t>
              </a:r>
            </a:p>
          </p:txBody>
        </p:sp>
        <p:sp>
          <p:nvSpPr>
            <p:cNvPr id="28" name="Rectangle 27">
              <a:extLst>
                <a:ext uri="{FF2B5EF4-FFF2-40B4-BE49-F238E27FC236}">
                  <a16:creationId xmlns:a16="http://schemas.microsoft.com/office/drawing/2014/main" id="{A4B5D922-528C-4940-B44E-F105BB4D578C}"/>
                </a:ext>
              </a:extLst>
            </p:cNvPr>
            <p:cNvSpPr/>
            <p:nvPr/>
          </p:nvSpPr>
          <p:spPr>
            <a:xfrm flipV="1">
              <a:off x="2446511" y="6079394"/>
              <a:ext cx="373792" cy="37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5259BF94-2EE7-4E90-98B2-97D7D0B6593E}"/>
                </a:ext>
              </a:extLst>
            </p:cNvPr>
            <p:cNvSpPr/>
            <p:nvPr/>
          </p:nvSpPr>
          <p:spPr>
            <a:xfrm flipV="1">
              <a:off x="2980720" y="6079394"/>
              <a:ext cx="373792" cy="37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0" name="Rectangle 29">
              <a:extLst>
                <a:ext uri="{FF2B5EF4-FFF2-40B4-BE49-F238E27FC236}">
                  <a16:creationId xmlns:a16="http://schemas.microsoft.com/office/drawing/2014/main" id="{899214F8-6A3E-43F9-8511-04E9E361D2A0}"/>
                </a:ext>
              </a:extLst>
            </p:cNvPr>
            <p:cNvSpPr/>
            <p:nvPr/>
          </p:nvSpPr>
          <p:spPr>
            <a:xfrm flipV="1">
              <a:off x="3510791" y="6079394"/>
              <a:ext cx="373792" cy="37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31" name="Rectangle 30">
              <a:extLst>
                <a:ext uri="{FF2B5EF4-FFF2-40B4-BE49-F238E27FC236}">
                  <a16:creationId xmlns:a16="http://schemas.microsoft.com/office/drawing/2014/main" id="{81D74956-404C-4AD7-976B-D8023C5DF38E}"/>
                </a:ext>
              </a:extLst>
            </p:cNvPr>
            <p:cNvSpPr/>
            <p:nvPr/>
          </p:nvSpPr>
          <p:spPr>
            <a:xfrm flipV="1">
              <a:off x="4045000" y="6079394"/>
              <a:ext cx="373792" cy="37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2" name="Rectangle 31">
              <a:extLst>
                <a:ext uri="{FF2B5EF4-FFF2-40B4-BE49-F238E27FC236}">
                  <a16:creationId xmlns:a16="http://schemas.microsoft.com/office/drawing/2014/main" id="{0E37E8CD-CE90-43D0-B2B8-1616DE888118}"/>
                </a:ext>
              </a:extLst>
            </p:cNvPr>
            <p:cNvSpPr/>
            <p:nvPr/>
          </p:nvSpPr>
          <p:spPr>
            <a:xfrm flipV="1">
              <a:off x="4579209" y="6079394"/>
              <a:ext cx="373792" cy="37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grpSp>
    </p:spTree>
    <p:extLst>
      <p:ext uri="{BB962C8B-B14F-4D97-AF65-F5344CB8AC3E}">
        <p14:creationId xmlns:p14="http://schemas.microsoft.com/office/powerpoint/2010/main" val="3986561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3" name="Text Placeholder 2"/>
          <p:cNvSpPr>
            <a:spLocks noGrp="1"/>
          </p:cNvSpPr>
          <p:nvPr>
            <p:ph type="body" sz="quarter" idx="10"/>
          </p:nvPr>
        </p:nvSpPr>
        <p:spPr>
          <a:xfrm>
            <a:off x="407987" y="1413990"/>
            <a:ext cx="4164013" cy="948210"/>
          </a:xfrm>
        </p:spPr>
        <p:txBody>
          <a:bodyPr/>
          <a:lstStyle/>
          <a:p>
            <a:pPr>
              <a:lnSpc>
                <a:spcPct val="100000"/>
              </a:lnSpc>
            </a:pPr>
            <a:r>
              <a:rPr lang="en-US" sz="1200" dirty="0" err="1"/>
              <a:t>Sogeti’s</a:t>
            </a:r>
            <a:r>
              <a:rPr lang="en-US" sz="1200" dirty="0"/>
              <a:t> brand illustration style employs a modular approach. This provides a simple system with the scope and flexibility to create any number of custom illustrations tailored to your topic areas.</a:t>
            </a:r>
          </a:p>
          <a:p>
            <a:pPr>
              <a:lnSpc>
                <a:spcPct val="100000"/>
              </a:lnSpc>
            </a:pPr>
            <a:r>
              <a:rPr lang="en-US" sz="1200" dirty="0"/>
              <a:t>Over time, the library of illustration components can be expanded, creating an exhaustive library for any topic area.</a:t>
            </a:r>
          </a:p>
          <a:p>
            <a:pPr>
              <a:lnSpc>
                <a:spcPct val="100000"/>
              </a:lnSpc>
            </a:pPr>
            <a:r>
              <a:rPr lang="en-US" sz="1200" dirty="0"/>
              <a:t>The brand team must always be consulted before introducing any new illustration components.</a:t>
            </a:r>
          </a:p>
        </p:txBody>
      </p:sp>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66" y="1578863"/>
            <a:ext cx="923434" cy="781052"/>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44" y="1612377"/>
            <a:ext cx="628112" cy="837482"/>
          </a:xfrm>
          <a:prstGeom prst="rect">
            <a:avLst/>
          </a:prstGeom>
        </p:spPr>
      </p:pic>
      <p:pic>
        <p:nvPicPr>
          <p:cNvPr id="244" name="Picture 2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580" y="1398204"/>
            <a:ext cx="575425" cy="1025729"/>
          </a:xfrm>
          <a:prstGeom prst="rect">
            <a:avLst/>
          </a:prstGeom>
        </p:spPr>
      </p:pic>
      <p:pic>
        <p:nvPicPr>
          <p:cNvPr id="245" name="Picture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952" y="1515943"/>
            <a:ext cx="772928" cy="923951"/>
          </a:xfrm>
          <a:prstGeom prst="rect">
            <a:avLst/>
          </a:prstGeom>
        </p:spPr>
      </p:pic>
      <p:pic>
        <p:nvPicPr>
          <p:cNvPr id="246" name="Picture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7791" y="1631931"/>
            <a:ext cx="885853" cy="812769"/>
          </a:xfrm>
          <a:prstGeom prst="rect">
            <a:avLst/>
          </a:prstGeom>
        </p:spPr>
      </p:pic>
      <p:pic>
        <p:nvPicPr>
          <p:cNvPr id="247" name="Picture 2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1900" y="1727129"/>
            <a:ext cx="732477" cy="607978"/>
          </a:xfrm>
          <a:prstGeom prst="rect">
            <a:avLst/>
          </a:prstGeom>
        </p:spPr>
      </p:pic>
      <p:pic>
        <p:nvPicPr>
          <p:cNvPr id="248" name="Picture 2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8018" y="2628901"/>
            <a:ext cx="700087" cy="933450"/>
          </a:xfrm>
          <a:prstGeom prst="rect">
            <a:avLst/>
          </a:prstGeom>
        </p:spPr>
      </p:pic>
      <p:pic>
        <p:nvPicPr>
          <p:cNvPr id="249" name="Picture 2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2148" y="2638424"/>
            <a:ext cx="465292" cy="914401"/>
          </a:xfrm>
          <a:prstGeom prst="rect">
            <a:avLst/>
          </a:prstGeom>
        </p:spPr>
      </p:pic>
      <p:pic>
        <p:nvPicPr>
          <p:cNvPr id="250" name="Picture 2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7370" y="2639186"/>
            <a:ext cx="755605" cy="936903"/>
          </a:xfrm>
          <a:prstGeom prst="rect">
            <a:avLst/>
          </a:prstGeom>
        </p:spPr>
      </p:pic>
      <p:pic>
        <p:nvPicPr>
          <p:cNvPr id="251" name="Picture 2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93081" y="2608939"/>
            <a:ext cx="589904" cy="977239"/>
          </a:xfrm>
          <a:prstGeom prst="rect">
            <a:avLst/>
          </a:prstGeom>
        </p:spPr>
      </p:pic>
      <p:pic>
        <p:nvPicPr>
          <p:cNvPr id="252" name="Picture 2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9724" y="2642584"/>
            <a:ext cx="637427" cy="983968"/>
          </a:xfrm>
          <a:prstGeom prst="rect">
            <a:avLst/>
          </a:prstGeom>
        </p:spPr>
      </p:pic>
      <p:pic>
        <p:nvPicPr>
          <p:cNvPr id="253" name="Picture 2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171" y="2642584"/>
            <a:ext cx="359010" cy="924605"/>
          </a:xfrm>
          <a:prstGeom prst="rect">
            <a:avLst/>
          </a:prstGeom>
        </p:spPr>
      </p:pic>
      <p:pic>
        <p:nvPicPr>
          <p:cNvPr id="254" name="Picture 2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17888" y="3950259"/>
            <a:ext cx="911635" cy="650316"/>
          </a:xfrm>
          <a:prstGeom prst="rect">
            <a:avLst/>
          </a:prstGeom>
        </p:spPr>
      </p:pic>
      <p:pic>
        <p:nvPicPr>
          <p:cNvPr id="255" name="Picture 2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4267" y="3799152"/>
            <a:ext cx="722758" cy="942449"/>
          </a:xfrm>
          <a:prstGeom prst="rect">
            <a:avLst/>
          </a:prstGeom>
        </p:spPr>
      </p:pic>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2130" y="3893109"/>
            <a:ext cx="787610" cy="786045"/>
          </a:xfrm>
          <a:prstGeom prst="rect">
            <a:avLst/>
          </a:prstGeom>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49732" y="3794020"/>
            <a:ext cx="363888" cy="960860"/>
          </a:xfrm>
          <a:prstGeom prst="rect">
            <a:avLst/>
          </a:prstGeom>
        </p:spPr>
      </p:pic>
      <p:pic>
        <p:nvPicPr>
          <p:cNvPr id="66" name="Picture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46675" y="3800649"/>
            <a:ext cx="478965" cy="927345"/>
          </a:xfrm>
          <a:prstGeom prst="rect">
            <a:avLst/>
          </a:prstGeom>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09094" y="3819020"/>
            <a:ext cx="478488" cy="903550"/>
          </a:xfrm>
          <a:prstGeom prst="rect">
            <a:avLst/>
          </a:prstGeom>
        </p:spPr>
      </p:pic>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50942" y="3836433"/>
            <a:ext cx="669345" cy="868724"/>
          </a:xfrm>
          <a:prstGeom prst="rect">
            <a:avLst/>
          </a:prstGeom>
        </p:spPr>
      </p:pic>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79422" y="3849178"/>
            <a:ext cx="802671" cy="903549"/>
          </a:xfrm>
          <a:prstGeom prst="rect">
            <a:avLst/>
          </a:prstGeom>
        </p:spPr>
      </p:pic>
      <p:pic>
        <p:nvPicPr>
          <p:cNvPr id="70" name="Picture 6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52097" y="4007601"/>
            <a:ext cx="860006" cy="663821"/>
          </a:xfrm>
          <a:prstGeom prst="rect">
            <a:avLst/>
          </a:prstGeom>
        </p:spPr>
      </p:pic>
      <p:pic>
        <p:nvPicPr>
          <p:cNvPr id="71" name="Picture 7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0662" y="3793255"/>
            <a:ext cx="339958" cy="924146"/>
          </a:xfrm>
          <a:prstGeom prst="rect">
            <a:avLst/>
          </a:prstGeom>
        </p:spPr>
      </p:pic>
      <p:pic>
        <p:nvPicPr>
          <p:cNvPr id="72" name="Picture 7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04244" y="4966896"/>
            <a:ext cx="624450" cy="892420"/>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37002" y="4990346"/>
            <a:ext cx="620804" cy="903742"/>
          </a:xfrm>
          <a:prstGeom prst="rect">
            <a:avLst/>
          </a:prstGeom>
        </p:spPr>
      </p:pic>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4477" y="4971932"/>
            <a:ext cx="733043" cy="891803"/>
          </a:xfrm>
          <a:prstGeom prst="rect">
            <a:avLst/>
          </a:prstGeom>
        </p:spPr>
      </p:pic>
      <p:pic>
        <p:nvPicPr>
          <p:cNvPr id="75" name="Picture 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1755" y="4922411"/>
            <a:ext cx="401865" cy="1012270"/>
          </a:xfrm>
          <a:prstGeom prst="rect">
            <a:avLst/>
          </a:prstGeom>
        </p:spPr>
      </p:pic>
      <p:pic>
        <p:nvPicPr>
          <p:cNvPr id="76" name="Picture 7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8214" y="4939464"/>
            <a:ext cx="353114" cy="956171"/>
          </a:xfrm>
          <a:prstGeom prst="rect">
            <a:avLst/>
          </a:prstGeom>
        </p:spPr>
      </p:pic>
      <p:pic>
        <p:nvPicPr>
          <p:cNvPr id="77" name="Picture 7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09611" y="5013156"/>
            <a:ext cx="372723" cy="814105"/>
          </a:xfrm>
          <a:prstGeom prst="rect">
            <a:avLst/>
          </a:prstGeom>
        </p:spPr>
      </p:pic>
      <p:pic>
        <p:nvPicPr>
          <p:cNvPr id="78" name="Picture 7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013891" y="4960294"/>
            <a:ext cx="777730" cy="886193"/>
          </a:xfrm>
          <a:prstGeom prst="rect">
            <a:avLst/>
          </a:prstGeom>
        </p:spPr>
      </p:pic>
      <p:pic>
        <p:nvPicPr>
          <p:cNvPr id="79" name="Picture 7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3744" y="5056856"/>
            <a:ext cx="858349" cy="770723"/>
          </a:xfrm>
          <a:prstGeom prst="rect">
            <a:avLst/>
          </a:prstGeom>
        </p:spPr>
      </p:pic>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99110" y="5013474"/>
            <a:ext cx="859813" cy="814105"/>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1444" y="4918301"/>
            <a:ext cx="566016" cy="954180"/>
          </a:xfrm>
          <a:prstGeom prst="rect">
            <a:avLst/>
          </a:prstGeom>
        </p:spPr>
      </p:pic>
    </p:spTree>
    <p:extLst>
      <p:ext uri="{BB962C8B-B14F-4D97-AF65-F5344CB8AC3E}">
        <p14:creationId xmlns:p14="http://schemas.microsoft.com/office/powerpoint/2010/main" val="2432581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111" name="Text Placeholder 2"/>
          <p:cNvSpPr>
            <a:spLocks noGrp="1"/>
          </p:cNvSpPr>
          <p:nvPr>
            <p:ph type="body" sz="quarter" idx="10"/>
          </p:nvPr>
        </p:nvSpPr>
        <p:spPr>
          <a:xfrm>
            <a:off x="9753601" y="5840095"/>
            <a:ext cx="2030412" cy="537845"/>
          </a:xfrm>
        </p:spPr>
        <p:txBody>
          <a:bodyPr/>
          <a:lstStyle/>
          <a:p>
            <a:pPr>
              <a:lnSpc>
                <a:spcPct val="100000"/>
              </a:lnSpc>
              <a:spcAft>
                <a:spcPts val="300"/>
              </a:spcAft>
            </a:pPr>
            <a:r>
              <a:rPr lang="en-US" sz="900" dirty="0"/>
              <a:t>A number of ready-to-use scenes have been created using individual  components from the initial library detailed on the left</a:t>
            </a:r>
          </a:p>
        </p:txBody>
      </p:sp>
      <p:grpSp>
        <p:nvGrpSpPr>
          <p:cNvPr id="240" name="Group 239"/>
          <p:cNvGrpSpPr/>
          <p:nvPr/>
        </p:nvGrpSpPr>
        <p:grpSpPr>
          <a:xfrm>
            <a:off x="9743441" y="1413990"/>
            <a:ext cx="1983740" cy="4224810"/>
            <a:chOff x="8610600" y="1413990"/>
            <a:chExt cx="3173413" cy="4844570"/>
          </a:xfrm>
        </p:grpSpPr>
        <p:sp>
          <p:nvSpPr>
            <p:cNvPr id="239" name="Rectangle 238"/>
            <p:cNvSpPr/>
            <p:nvPr/>
          </p:nvSpPr>
          <p:spPr>
            <a:xfrm>
              <a:off x="8610600" y="1413990"/>
              <a:ext cx="3173413" cy="239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Rectangle 111"/>
            <p:cNvSpPr/>
            <p:nvPr/>
          </p:nvSpPr>
          <p:spPr>
            <a:xfrm>
              <a:off x="8610600" y="3881873"/>
              <a:ext cx="3173413" cy="237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246" name="Group 245"/>
          <p:cNvGrpSpPr/>
          <p:nvPr/>
        </p:nvGrpSpPr>
        <p:grpSpPr>
          <a:xfrm>
            <a:off x="9677400" y="5638800"/>
            <a:ext cx="2106613" cy="157480"/>
            <a:chOff x="9677400" y="5638800"/>
            <a:chExt cx="2106613" cy="157480"/>
          </a:xfrm>
        </p:grpSpPr>
        <p:cxnSp>
          <p:nvCxnSpPr>
            <p:cNvPr id="243" name="Straight Connector 242"/>
            <p:cNvCxnSpPr/>
            <p:nvPr/>
          </p:nvCxnSpPr>
          <p:spPr>
            <a:xfrm>
              <a:off x="9677400" y="5715000"/>
              <a:ext cx="210661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9677400"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1782425"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0732770" y="57150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3" y="1581150"/>
            <a:ext cx="752378" cy="866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759" y="1720026"/>
            <a:ext cx="488336" cy="540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231" y="1603248"/>
            <a:ext cx="909408" cy="76340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568" y="1602928"/>
            <a:ext cx="636620" cy="77006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9940" y="1501369"/>
            <a:ext cx="1008803" cy="9896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728" y="1531730"/>
            <a:ext cx="578192" cy="87619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0417" y="1656144"/>
            <a:ext cx="979830" cy="73653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006" y="1521656"/>
            <a:ext cx="661013" cy="93260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8476" y="2643373"/>
            <a:ext cx="641347" cy="9144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6692" y="2805422"/>
            <a:ext cx="808849" cy="61163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244" y="2676734"/>
            <a:ext cx="947669" cy="947669"/>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1434" y="2670830"/>
            <a:ext cx="534439" cy="90104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2510" y="2942038"/>
            <a:ext cx="829639" cy="4679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5790" y="2723612"/>
            <a:ext cx="620984" cy="753940"/>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58836" y="2665120"/>
            <a:ext cx="562573" cy="92390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574" y="2741795"/>
            <a:ext cx="613296" cy="716707"/>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2400" y="5163537"/>
            <a:ext cx="859570" cy="603859"/>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4484" y="3854976"/>
            <a:ext cx="673995" cy="805709"/>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94451" y="5197055"/>
            <a:ext cx="840734" cy="520993"/>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92756" y="3704121"/>
            <a:ext cx="706223" cy="1180299"/>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872" y="5090161"/>
            <a:ext cx="898484" cy="667020"/>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25235" y="3826363"/>
            <a:ext cx="956811" cy="88228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84290" y="3895344"/>
            <a:ext cx="954219" cy="744210"/>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54841" y="3809727"/>
            <a:ext cx="398448" cy="914673"/>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14938" y="3813178"/>
            <a:ext cx="944359" cy="874645"/>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65991" y="3814248"/>
            <a:ext cx="765205" cy="873576"/>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3505" y="3833641"/>
            <a:ext cx="667135" cy="878287"/>
          </a:xfrm>
          <a:prstGeom prst="rect">
            <a:avLst/>
          </a:prstGeom>
        </p:spPr>
      </p:pic>
      <p:pic>
        <p:nvPicPr>
          <p:cNvPr id="102" name="Picture 10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12672" y="4948239"/>
            <a:ext cx="791768" cy="979607"/>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0636" y="1215844"/>
            <a:ext cx="1519364" cy="2202788"/>
          </a:xfrm>
          <a:prstGeom prst="rect">
            <a:avLst/>
          </a:prstGeom>
        </p:spPr>
      </p:pic>
      <p:pic>
        <p:nvPicPr>
          <p:cNvPr id="224" name="Picture 2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70716" y="3688080"/>
            <a:ext cx="1742042" cy="1892644"/>
          </a:xfrm>
          <a:prstGeom prst="rect">
            <a:avLst/>
          </a:prstGeom>
        </p:spPr>
      </p:pic>
    </p:spTree>
    <p:extLst>
      <p:ext uri="{BB962C8B-B14F-4D97-AF65-F5344CB8AC3E}">
        <p14:creationId xmlns:p14="http://schemas.microsoft.com/office/powerpoint/2010/main" val="1598207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grpSp>
        <p:nvGrpSpPr>
          <p:cNvPr id="87" name="Group 86"/>
          <p:cNvGrpSpPr/>
          <p:nvPr/>
        </p:nvGrpSpPr>
        <p:grpSpPr>
          <a:xfrm>
            <a:off x="421786" y="1700214"/>
            <a:ext cx="8151693" cy="1505974"/>
            <a:chOff x="421786" y="1700213"/>
            <a:chExt cx="8881574" cy="1640815"/>
          </a:xfrm>
        </p:grpSpPr>
        <p:sp>
          <p:nvSpPr>
            <p:cNvPr id="175" name="Rectangle 174">
              <a:extLst>
                <a:ext uri="{FF2B5EF4-FFF2-40B4-BE49-F238E27FC236}">
                  <a16:creationId xmlns:a16="http://schemas.microsoft.com/office/drawing/2014/main" id="{C09EC743-C6E9-431D-93FB-884B562A13B8}"/>
                </a:ext>
              </a:extLst>
            </p:cNvPr>
            <p:cNvSpPr/>
            <p:nvPr/>
          </p:nvSpPr>
          <p:spPr>
            <a:xfrm>
              <a:off x="42178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6" name="Rectangle 175">
              <a:extLst>
                <a:ext uri="{FF2B5EF4-FFF2-40B4-BE49-F238E27FC236}">
                  <a16:creationId xmlns:a16="http://schemas.microsoft.com/office/drawing/2014/main" id="{A4B5D922-528C-4940-B44E-F105BB4D578C}"/>
                </a:ext>
              </a:extLst>
            </p:cNvPr>
            <p:cNvSpPr/>
            <p:nvPr/>
          </p:nvSpPr>
          <p:spPr>
            <a:xfrm>
              <a:off x="556441" y="1836948"/>
              <a:ext cx="900622" cy="900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77" name="TextBox 176">
              <a:extLst>
                <a:ext uri="{FF2B5EF4-FFF2-40B4-BE49-F238E27FC236}">
                  <a16:creationId xmlns:a16="http://schemas.microsoft.com/office/drawing/2014/main" id="{89CA8304-8217-4D2F-A048-B4F475D27106}"/>
                </a:ext>
              </a:extLst>
            </p:cNvPr>
            <p:cNvSpPr txBox="1"/>
            <p:nvPr/>
          </p:nvSpPr>
          <p:spPr>
            <a:xfrm>
              <a:off x="501503"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01</a:t>
              </a:r>
            </a:p>
          </p:txBody>
        </p:sp>
        <p:sp>
          <p:nvSpPr>
            <p:cNvPr id="178" name="Rectangle 177">
              <a:extLst>
                <a:ext uri="{FF2B5EF4-FFF2-40B4-BE49-F238E27FC236}">
                  <a16:creationId xmlns:a16="http://schemas.microsoft.com/office/drawing/2014/main" id="{AB2E3730-14E1-44D4-9AFE-C5DB23707037}"/>
                </a:ext>
              </a:extLst>
            </p:cNvPr>
            <p:cNvSpPr/>
            <p:nvPr/>
          </p:nvSpPr>
          <p:spPr>
            <a:xfrm>
              <a:off x="170891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9" name="Rectangle 178">
              <a:extLst>
                <a:ext uri="{FF2B5EF4-FFF2-40B4-BE49-F238E27FC236}">
                  <a16:creationId xmlns:a16="http://schemas.microsoft.com/office/drawing/2014/main" id="{5259BF94-2EE7-4E90-98B2-97D7D0B6593E}"/>
                </a:ext>
              </a:extLst>
            </p:cNvPr>
            <p:cNvSpPr/>
            <p:nvPr/>
          </p:nvSpPr>
          <p:spPr>
            <a:xfrm>
              <a:off x="1843575" y="1836948"/>
              <a:ext cx="900622" cy="900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0" name="TextBox 179">
              <a:extLst>
                <a:ext uri="{FF2B5EF4-FFF2-40B4-BE49-F238E27FC236}">
                  <a16:creationId xmlns:a16="http://schemas.microsoft.com/office/drawing/2014/main" id="{3B10E8B2-7568-4AB6-AD99-18CA64C28072}"/>
                </a:ext>
              </a:extLst>
            </p:cNvPr>
            <p:cNvSpPr txBox="1"/>
            <p:nvPr/>
          </p:nvSpPr>
          <p:spPr>
            <a:xfrm>
              <a:off x="178863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02</a:t>
              </a:r>
            </a:p>
          </p:txBody>
        </p:sp>
        <p:grpSp>
          <p:nvGrpSpPr>
            <p:cNvPr id="181" name="Group 180"/>
            <p:cNvGrpSpPr/>
            <p:nvPr/>
          </p:nvGrpSpPr>
          <p:grpSpPr>
            <a:xfrm>
              <a:off x="6863750" y="1700213"/>
              <a:ext cx="2439610" cy="1640815"/>
              <a:chOff x="3470612" y="1700213"/>
              <a:chExt cx="2439610" cy="1640815"/>
            </a:xfrm>
          </p:grpSpPr>
          <p:sp>
            <p:nvSpPr>
              <p:cNvPr id="192" name="Rectangle 191">
                <a:extLst>
                  <a:ext uri="{FF2B5EF4-FFF2-40B4-BE49-F238E27FC236}">
                    <a16:creationId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3" name="Rectangle 192">
                <a:extLst>
                  <a:ext uri="{FF2B5EF4-FFF2-40B4-BE49-F238E27FC236}">
                    <a16:creationId xmlns:a16="http://schemas.microsoft.com/office/drawing/2014/main" id="{B22F3D65-2CAF-43E0-8D3E-F7D3423AA602}"/>
                  </a:ext>
                </a:extLst>
              </p:cNvPr>
              <p:cNvSpPr/>
              <p:nvPr/>
            </p:nvSpPr>
            <p:spPr>
              <a:xfrm>
                <a:off x="3605267" y="1836948"/>
                <a:ext cx="900622" cy="900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94" name="TextBox 193">
                <a:extLst>
                  <a:ext uri="{FF2B5EF4-FFF2-40B4-BE49-F238E27FC236}">
                    <a16:creationId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06</a:t>
                </a:r>
              </a:p>
            </p:txBody>
          </p:sp>
          <p:sp>
            <p:nvSpPr>
              <p:cNvPr id="195" name="Rectangle 194">
                <a:extLst>
                  <a:ext uri="{FF2B5EF4-FFF2-40B4-BE49-F238E27FC236}">
                    <a16:creationId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6" name="Rectangle 195">
                <a:extLst>
                  <a:ext uri="{FF2B5EF4-FFF2-40B4-BE49-F238E27FC236}">
                    <a16:creationId xmlns:a16="http://schemas.microsoft.com/office/drawing/2014/main" id="{5C96F8A9-2E6B-4670-8355-552F059864FB}"/>
                  </a:ext>
                </a:extLst>
              </p:cNvPr>
              <p:cNvSpPr/>
              <p:nvPr/>
            </p:nvSpPr>
            <p:spPr>
              <a:xfrm>
                <a:off x="4892401" y="1836948"/>
                <a:ext cx="900622" cy="90062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7" name="TextBox 196">
                <a:extLst>
                  <a:ext uri="{FF2B5EF4-FFF2-40B4-BE49-F238E27FC236}">
                    <a16:creationId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07</a:t>
                </a:r>
              </a:p>
            </p:txBody>
          </p:sp>
        </p:grpSp>
        <p:grpSp>
          <p:nvGrpSpPr>
            <p:cNvPr id="182" name="Group 181"/>
            <p:cNvGrpSpPr/>
            <p:nvPr/>
          </p:nvGrpSpPr>
          <p:grpSpPr>
            <a:xfrm>
              <a:off x="2986083" y="1700213"/>
              <a:ext cx="3726742" cy="1640815"/>
              <a:chOff x="7510744" y="1700213"/>
              <a:chExt cx="3726742" cy="1640815"/>
            </a:xfrm>
          </p:grpSpPr>
          <p:sp>
            <p:nvSpPr>
              <p:cNvPr id="183" name="Rectangle 182">
                <a:extLst>
                  <a:ext uri="{FF2B5EF4-FFF2-40B4-BE49-F238E27FC236}">
                    <a16:creationId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4" name="Rectangle 183">
                <a:extLst>
                  <a:ext uri="{FF2B5EF4-FFF2-40B4-BE49-F238E27FC236}">
                    <a16:creationId xmlns:a16="http://schemas.microsoft.com/office/drawing/2014/main" id="{899214F8-6A3E-43F9-8511-04E9E361D2A0}"/>
                  </a:ext>
                </a:extLst>
              </p:cNvPr>
              <p:cNvSpPr/>
              <p:nvPr/>
            </p:nvSpPr>
            <p:spPr>
              <a:xfrm>
                <a:off x="7645399" y="1836948"/>
                <a:ext cx="900622" cy="900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85" name="TextBox 184">
                <a:extLst>
                  <a:ext uri="{FF2B5EF4-FFF2-40B4-BE49-F238E27FC236}">
                    <a16:creationId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03</a:t>
                </a:r>
              </a:p>
            </p:txBody>
          </p:sp>
          <p:sp>
            <p:nvSpPr>
              <p:cNvPr id="186" name="Rectangle 185">
                <a:extLst>
                  <a:ext uri="{FF2B5EF4-FFF2-40B4-BE49-F238E27FC236}">
                    <a16:creationId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7" name="Rectangle 186">
                <a:extLst>
                  <a:ext uri="{FF2B5EF4-FFF2-40B4-BE49-F238E27FC236}">
                    <a16:creationId xmlns:a16="http://schemas.microsoft.com/office/drawing/2014/main" id="{81D74956-404C-4AD7-976B-D8023C5DF38E}"/>
                  </a:ext>
                </a:extLst>
              </p:cNvPr>
              <p:cNvSpPr/>
              <p:nvPr/>
            </p:nvSpPr>
            <p:spPr>
              <a:xfrm>
                <a:off x="8932533" y="1836948"/>
                <a:ext cx="900622" cy="900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8" name="TextBox 187">
                <a:extLst>
                  <a:ext uri="{FF2B5EF4-FFF2-40B4-BE49-F238E27FC236}">
                    <a16:creationId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04</a:t>
                </a:r>
              </a:p>
            </p:txBody>
          </p:sp>
          <p:sp>
            <p:nvSpPr>
              <p:cNvPr id="189" name="Rectangle 188">
                <a:extLst>
                  <a:ext uri="{FF2B5EF4-FFF2-40B4-BE49-F238E27FC236}">
                    <a16:creationId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0" name="Rectangle 189">
                <a:extLst>
                  <a:ext uri="{FF2B5EF4-FFF2-40B4-BE49-F238E27FC236}">
                    <a16:creationId xmlns:a16="http://schemas.microsoft.com/office/drawing/2014/main" id="{0E37E8CD-CE90-43D0-B2B8-1616DE888118}"/>
                  </a:ext>
                </a:extLst>
              </p:cNvPr>
              <p:cNvSpPr/>
              <p:nvPr/>
            </p:nvSpPr>
            <p:spPr>
              <a:xfrm>
                <a:off x="10219665" y="1836948"/>
                <a:ext cx="900622" cy="9006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1" name="TextBox 190">
                <a:extLst>
                  <a:ext uri="{FF2B5EF4-FFF2-40B4-BE49-F238E27FC236}">
                    <a16:creationId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05</a:t>
                </a:r>
              </a:p>
            </p:txBody>
          </p:sp>
        </p:grpSp>
      </p:grpSp>
      <p:sp>
        <p:nvSpPr>
          <p:cNvPr id="99" name="Rectangle 4">
            <a:extLst>
              <a:ext uri="{FF2B5EF4-FFF2-40B4-BE49-F238E27FC236}">
                <a16:creationId xmlns:a16="http://schemas.microsoft.com/office/drawing/2014/main" id="{85E130E7-EBBB-4010-8F45-F7CD815F196E}"/>
              </a:ext>
            </a:extLst>
          </p:cNvPr>
          <p:cNvSpPr>
            <a:spLocks noChangeArrowheads="1"/>
          </p:cNvSpPr>
          <p:nvPr/>
        </p:nvSpPr>
        <p:spPr bwMode="auto">
          <a:xfrm>
            <a:off x="418077"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PT" sz="16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Primary colors</a:t>
            </a:r>
            <a:endParaRPr kumimoji="0" lang="en-US" altLang="pt-PT" sz="12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00" name="Group 99"/>
          <p:cNvGrpSpPr/>
          <p:nvPr/>
        </p:nvGrpSpPr>
        <p:grpSpPr>
          <a:xfrm>
            <a:off x="410745" y="3447375"/>
            <a:ext cx="10356702" cy="1373697"/>
            <a:chOff x="885307" y="4072408"/>
            <a:chExt cx="10356702" cy="1373697"/>
          </a:xfrm>
        </p:grpSpPr>
        <p:sp>
          <p:nvSpPr>
            <p:cNvPr id="135" name="Rectangle 134">
              <a:extLst>
                <a:ext uri="{FF2B5EF4-FFF2-40B4-BE49-F238E27FC236}">
                  <a16:creationId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6" name="Rectangle 135">
              <a:extLst>
                <a:ext uri="{FF2B5EF4-FFF2-40B4-BE49-F238E27FC236}">
                  <a16:creationId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37" name="TextBox 136">
              <a:extLst>
                <a:ext uri="{FF2B5EF4-FFF2-40B4-BE49-F238E27FC236}">
                  <a16:creationId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08</a:t>
              </a:r>
            </a:p>
          </p:txBody>
        </p:sp>
        <p:sp>
          <p:nvSpPr>
            <p:cNvPr id="138" name="Rectangle 137">
              <a:extLst>
                <a:ext uri="{FF2B5EF4-FFF2-40B4-BE49-F238E27FC236}">
                  <a16:creationId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9" name="Rectangle 138">
              <a:extLst>
                <a:ext uri="{FF2B5EF4-FFF2-40B4-BE49-F238E27FC236}">
                  <a16:creationId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0" name="TextBox 139">
              <a:extLst>
                <a:ext uri="{FF2B5EF4-FFF2-40B4-BE49-F238E27FC236}">
                  <a16:creationId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09</a:t>
              </a:r>
            </a:p>
          </p:txBody>
        </p:sp>
        <p:sp>
          <p:nvSpPr>
            <p:cNvPr id="141" name="Rectangle 140">
              <a:extLst>
                <a:ext uri="{FF2B5EF4-FFF2-40B4-BE49-F238E27FC236}">
                  <a16:creationId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2" name="Rectangle 141">
              <a:extLst>
                <a:ext uri="{FF2B5EF4-FFF2-40B4-BE49-F238E27FC236}">
                  <a16:creationId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3" name="TextBox 142">
              <a:extLst>
                <a:ext uri="{FF2B5EF4-FFF2-40B4-BE49-F238E27FC236}">
                  <a16:creationId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10</a:t>
              </a:r>
            </a:p>
          </p:txBody>
        </p:sp>
        <p:sp>
          <p:nvSpPr>
            <p:cNvPr id="144" name="Rectangle 143">
              <a:extLst>
                <a:ext uri="{FF2B5EF4-FFF2-40B4-BE49-F238E27FC236}">
                  <a16:creationId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5" name="Rectangle 144">
              <a:extLst>
                <a:ext uri="{FF2B5EF4-FFF2-40B4-BE49-F238E27FC236}">
                  <a16:creationId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6" name="TextBox 145">
              <a:extLst>
                <a:ext uri="{FF2B5EF4-FFF2-40B4-BE49-F238E27FC236}">
                  <a16:creationId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11</a:t>
              </a:r>
            </a:p>
          </p:txBody>
        </p:sp>
        <p:sp>
          <p:nvSpPr>
            <p:cNvPr id="147" name="Rectangle 146">
              <a:extLst>
                <a:ext uri="{FF2B5EF4-FFF2-40B4-BE49-F238E27FC236}">
                  <a16:creationId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8" name="Rectangle 147">
              <a:extLst>
                <a:ext uri="{FF2B5EF4-FFF2-40B4-BE49-F238E27FC236}">
                  <a16:creationId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9" name="TextBox 148">
              <a:extLst>
                <a:ext uri="{FF2B5EF4-FFF2-40B4-BE49-F238E27FC236}">
                  <a16:creationId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12</a:t>
              </a:r>
            </a:p>
          </p:txBody>
        </p:sp>
        <p:sp>
          <p:nvSpPr>
            <p:cNvPr id="150" name="Rectangle 149">
              <a:extLst>
                <a:ext uri="{FF2B5EF4-FFF2-40B4-BE49-F238E27FC236}">
                  <a16:creationId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1" name="Rectangle 150">
              <a:extLst>
                <a:ext uri="{FF2B5EF4-FFF2-40B4-BE49-F238E27FC236}">
                  <a16:creationId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2" name="TextBox 151">
              <a:extLst>
                <a:ext uri="{FF2B5EF4-FFF2-40B4-BE49-F238E27FC236}">
                  <a16:creationId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13</a:t>
              </a:r>
            </a:p>
          </p:txBody>
        </p:sp>
        <p:sp>
          <p:nvSpPr>
            <p:cNvPr id="153" name="Rectangle 152">
              <a:extLst>
                <a:ext uri="{FF2B5EF4-FFF2-40B4-BE49-F238E27FC236}">
                  <a16:creationId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4" name="Rectangle 153">
              <a:extLst>
                <a:ext uri="{FF2B5EF4-FFF2-40B4-BE49-F238E27FC236}">
                  <a16:creationId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55" name="TextBox 154">
              <a:extLst>
                <a:ext uri="{FF2B5EF4-FFF2-40B4-BE49-F238E27FC236}">
                  <a16:creationId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14</a:t>
              </a:r>
            </a:p>
          </p:txBody>
        </p:sp>
        <p:sp>
          <p:nvSpPr>
            <p:cNvPr id="156" name="Rectangle 155">
              <a:extLst>
                <a:ext uri="{FF2B5EF4-FFF2-40B4-BE49-F238E27FC236}">
                  <a16:creationId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7" name="Rectangle 156">
              <a:extLst>
                <a:ext uri="{FF2B5EF4-FFF2-40B4-BE49-F238E27FC236}">
                  <a16:creationId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8" name="TextBox 157">
              <a:extLst>
                <a:ext uri="{FF2B5EF4-FFF2-40B4-BE49-F238E27FC236}">
                  <a16:creationId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15</a:t>
              </a:r>
            </a:p>
          </p:txBody>
        </p:sp>
        <p:sp>
          <p:nvSpPr>
            <p:cNvPr id="159" name="Rectangle 158">
              <a:extLst>
                <a:ext uri="{FF2B5EF4-FFF2-40B4-BE49-F238E27FC236}">
                  <a16:creationId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0" name="Rectangle 159">
              <a:extLst>
                <a:ext uri="{FF2B5EF4-FFF2-40B4-BE49-F238E27FC236}">
                  <a16:creationId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1" name="TextBox 160">
              <a:extLst>
                <a:ext uri="{FF2B5EF4-FFF2-40B4-BE49-F238E27FC236}">
                  <a16:creationId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16</a:t>
              </a:r>
            </a:p>
          </p:txBody>
        </p:sp>
        <p:sp>
          <p:nvSpPr>
            <p:cNvPr id="162" name="Rectangle 161">
              <a:extLst>
                <a:ext uri="{FF2B5EF4-FFF2-40B4-BE49-F238E27FC236}">
                  <a16:creationId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3" name="Rectangle 162">
              <a:extLst>
                <a:ext uri="{FF2B5EF4-FFF2-40B4-BE49-F238E27FC236}">
                  <a16:creationId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4" name="TextBox 163">
              <a:extLst>
                <a:ext uri="{FF2B5EF4-FFF2-40B4-BE49-F238E27FC236}">
                  <a16:creationId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17</a:t>
              </a:r>
            </a:p>
          </p:txBody>
        </p:sp>
        <p:sp>
          <p:nvSpPr>
            <p:cNvPr id="165" name="Rectangle 164">
              <a:extLst>
                <a:ext uri="{FF2B5EF4-FFF2-40B4-BE49-F238E27FC236}">
                  <a16:creationId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6" name="Rectangle 165">
              <a:extLst>
                <a:ext uri="{FF2B5EF4-FFF2-40B4-BE49-F238E27FC236}">
                  <a16:creationId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7" name="TextBox 166">
              <a:extLst>
                <a:ext uri="{FF2B5EF4-FFF2-40B4-BE49-F238E27FC236}">
                  <a16:creationId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18</a:t>
              </a:r>
            </a:p>
          </p:txBody>
        </p:sp>
        <p:sp>
          <p:nvSpPr>
            <p:cNvPr id="168" name="Rectangle 167">
              <a:extLst>
                <a:ext uri="{FF2B5EF4-FFF2-40B4-BE49-F238E27FC236}">
                  <a16:creationId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9" name="Rectangle 168">
              <a:extLst>
                <a:ext uri="{FF2B5EF4-FFF2-40B4-BE49-F238E27FC236}">
                  <a16:creationId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0" name="TextBox 169">
              <a:extLst>
                <a:ext uri="{FF2B5EF4-FFF2-40B4-BE49-F238E27FC236}">
                  <a16:creationId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20</a:t>
              </a:r>
            </a:p>
          </p:txBody>
        </p:sp>
        <p:sp>
          <p:nvSpPr>
            <p:cNvPr id="171" name="Rectangle 170">
              <a:extLst>
                <a:ext uri="{FF2B5EF4-FFF2-40B4-BE49-F238E27FC236}">
                  <a16:creationId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2" name="Rectangle 171">
              <a:extLst>
                <a:ext uri="{FF2B5EF4-FFF2-40B4-BE49-F238E27FC236}">
                  <a16:creationId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3" name="TextBox 172">
              <a:extLst>
                <a:ext uri="{FF2B5EF4-FFF2-40B4-BE49-F238E27FC236}">
                  <a16:creationId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21</a:t>
              </a:r>
            </a:p>
          </p:txBody>
        </p:sp>
        <p:sp>
          <p:nvSpPr>
            <p:cNvPr id="174" name="Rectangle 4">
              <a:extLst>
                <a:ext uri="{FF2B5EF4-FFF2-40B4-BE49-F238E27FC236}">
                  <a16:creationId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pt-PT" sz="1600" dirty="0">
                  <a:latin typeface="Verdana" panose="020B0604030504040204" pitchFamily="34" charset="0"/>
                  <a:ea typeface="Verdana" panose="020B0604030504040204" pitchFamily="34" charset="0"/>
                  <a:cs typeface="Verdana" panose="020B0604030504040204" pitchFamily="34" charset="0"/>
                </a:rPr>
                <a:t>Colors for Infographics</a:t>
              </a:r>
            </a:p>
          </p:txBody>
        </p:sp>
      </p:grpSp>
    </p:spTree>
    <p:extLst>
      <p:ext uri="{BB962C8B-B14F-4D97-AF65-F5344CB8AC3E}">
        <p14:creationId xmlns:p14="http://schemas.microsoft.com/office/powerpoint/2010/main" val="2874168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087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Skyscraper of the future</a:t>
            </a:r>
          </a:p>
        </p:txBody>
      </p:sp>
      <p:sp>
        <p:nvSpPr>
          <p:cNvPr id="3" name="Content Placeholder 2">
            <a:extLst>
              <a:ext uri="{FF2B5EF4-FFF2-40B4-BE49-F238E27FC236}">
                <a16:creationId xmlns:a16="http://schemas.microsoft.com/office/drawing/2014/main" id="{4024A438-478D-4828-9C03-3269020B93B1}"/>
              </a:ext>
            </a:extLst>
          </p:cNvPr>
          <p:cNvSpPr>
            <a:spLocks noGrp="1"/>
          </p:cNvSpPr>
          <p:nvPr>
            <p:ph idx="1"/>
          </p:nvPr>
        </p:nvSpPr>
        <p:spPr/>
        <p:txBody>
          <a:bodyPr/>
          <a:lstStyle/>
          <a:p>
            <a:r>
              <a:rPr lang="sv-SE" dirty="0"/>
              <a:t>Autonomous cars makes car sharing simple.</a:t>
            </a:r>
          </a:p>
          <a:p>
            <a:endParaRPr lang="sv-SE" dirty="0"/>
          </a:p>
          <a:p>
            <a:endParaRPr lang="sv-SE" dirty="0"/>
          </a:p>
        </p:txBody>
      </p:sp>
    </p:spTree>
    <p:extLst>
      <p:ext uri="{BB962C8B-B14F-4D97-AF65-F5344CB8AC3E}">
        <p14:creationId xmlns:p14="http://schemas.microsoft.com/office/powerpoint/2010/main" val="12129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What is intelligence</a:t>
            </a:r>
          </a:p>
        </p:txBody>
      </p:sp>
      <p:sp>
        <p:nvSpPr>
          <p:cNvPr id="3" name="Text Placeholder 4">
            <a:extLst>
              <a:ext uri="{FF2B5EF4-FFF2-40B4-BE49-F238E27FC236}">
                <a16:creationId xmlns:a16="http://schemas.microsoft.com/office/drawing/2014/main" id="{A94B39FA-EE4C-4114-B495-71207AAC3ED8}"/>
              </a:ext>
            </a:extLst>
          </p:cNvPr>
          <p:cNvSpPr txBox="1">
            <a:spLocks/>
          </p:cNvSpPr>
          <p:nvPr/>
        </p:nvSpPr>
        <p:spPr>
          <a:xfrm>
            <a:off x="407988" y="3428999"/>
            <a:ext cx="5471988" cy="1698343"/>
          </a:xfrm>
          <a:prstGeom prst="rect">
            <a:avLst/>
          </a:prstGeom>
        </p:spPr>
        <p:txBody>
          <a:bodyPr vert="horz" lIns="91440" tIns="45720" rIns="91440" bIns="45720" rtlCol="0" anchor="b">
            <a:noAutofit/>
          </a:bodyPr>
          <a:lstStyle>
            <a:lvl1pPr marL="0" indent="0" algn="l" defTabSz="914400" rtl="0" eaLnBrk="1" latinLnBrk="0" hangingPunct="1">
              <a:lnSpc>
                <a:spcPts val="3000"/>
              </a:lnSpc>
              <a:spcBef>
                <a:spcPts val="1000"/>
              </a:spcBef>
              <a:buFont typeface="Arial" panose="020B0604020202020204" pitchFamily="34" charset="0"/>
              <a:buNone/>
              <a:defRPr sz="260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Computers vs Humans</a:t>
            </a:r>
          </a:p>
        </p:txBody>
      </p:sp>
    </p:spTree>
    <p:extLst>
      <p:ext uri="{BB962C8B-B14F-4D97-AF65-F5344CB8AC3E}">
        <p14:creationId xmlns:p14="http://schemas.microsoft.com/office/powerpoint/2010/main" val="173362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What is intelligence ? </a:t>
            </a:r>
            <a:r>
              <a:rPr lang="sv-SE" altLang="sv-SE" i="1" dirty="0"/>
              <a:t>A cat that once sat on a hot stove will never again sit on a hot stove or on a cold one either</a:t>
            </a:r>
            <a:r>
              <a:rPr lang="sv-SE" altLang="sv-SE" dirty="0"/>
              <a:t>- Mark Twain.</a:t>
            </a:r>
          </a:p>
          <a:p>
            <a:pPr eaLnBrk="1" hangingPunct="1"/>
            <a:r>
              <a:rPr lang="sv-SE" altLang="sv-SE" dirty="0"/>
              <a:t>Ability to learn is the root of intelligence.</a:t>
            </a:r>
          </a:p>
          <a:p>
            <a:pPr eaLnBrk="1" hangingPunct="1"/>
            <a:endParaRPr lang="sv-SE" altLang="sv-S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Pictures of </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Sensitivity for new noice. </a:t>
            </a:r>
          </a:p>
          <a:p>
            <a:pPr lvl="1"/>
            <a:r>
              <a:rPr lang="sv-SE" altLang="sv-SE" dirty="0"/>
              <a:t>Living close to railway. </a:t>
            </a:r>
          </a:p>
          <a:p>
            <a:pPr lvl="1"/>
            <a:r>
              <a:rPr lang="sv-SE" altLang="sv-SE" dirty="0"/>
              <a:t>Animal afraid of camera shutter. </a:t>
            </a:r>
          </a:p>
          <a:p>
            <a:pPr lvl="1"/>
            <a:endParaRPr lang="sv-SE" altLang="sv-SE" dirty="0"/>
          </a:p>
          <a:p>
            <a:pPr eaLnBrk="1" hangingPunct="1"/>
            <a:r>
              <a:rPr lang="sv-SE" altLang="sv-SE" dirty="0"/>
              <a:t>How babies children learn</a:t>
            </a:r>
          </a:p>
        </p:txBody>
      </p:sp>
    </p:spTree>
    <p:extLst>
      <p:ext uri="{BB962C8B-B14F-4D97-AF65-F5344CB8AC3E}">
        <p14:creationId xmlns:p14="http://schemas.microsoft.com/office/powerpoint/2010/main" val="3300099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TotalTime>
  <Words>2853</Words>
  <Application>Microsoft Office PowerPoint</Application>
  <PresentationFormat>Widescreen</PresentationFormat>
  <Paragraphs>437</Paragraphs>
  <Slides>59</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Arial</vt:lpstr>
      <vt:lpstr>Calibri</vt:lpstr>
      <vt:lpstr>Calibri Light</vt:lpstr>
      <vt:lpstr>Trebuchet MS</vt:lpstr>
      <vt:lpstr>Verdana</vt:lpstr>
      <vt:lpstr>Wingdings</vt:lpstr>
      <vt:lpstr>Office Theme</vt:lpstr>
      <vt:lpstr>think-cell Slide</vt:lpstr>
      <vt:lpstr>Basic Python and introduction to  neural nets</vt:lpstr>
      <vt:lpstr>PowerPoint Presentation</vt:lpstr>
      <vt:lpstr>Jobs that might be lost</vt:lpstr>
      <vt:lpstr>Jobs lost in industrial revolution </vt:lpstr>
      <vt:lpstr>From an architects perspective</vt:lpstr>
      <vt:lpstr>Skyscraper of the future</vt:lpstr>
      <vt:lpstr>PowerPoint Presentation</vt:lpstr>
      <vt:lpstr>Background</vt:lpstr>
      <vt:lpstr>Pictures of </vt:lpstr>
      <vt:lpstr>Background (contd.)</vt:lpstr>
      <vt:lpstr>What is the difference between these tasks?</vt:lpstr>
      <vt:lpstr>For what kinds of task is pattern recognition important?</vt:lpstr>
      <vt:lpstr>Touring Test</vt:lpstr>
      <vt:lpstr>Chineese Room</vt:lpstr>
      <vt:lpstr>Magic of new methods</vt:lpstr>
      <vt:lpstr>From features to information…</vt:lpstr>
      <vt:lpstr>….using a cognitive approach</vt:lpstr>
      <vt:lpstr>PowerPoint Presentation</vt:lpstr>
      <vt:lpstr>From raw data to features</vt:lpstr>
      <vt:lpstr>Sensors</vt:lpstr>
      <vt:lpstr>From raw data to features</vt:lpstr>
      <vt:lpstr>PowerPoint Presentation</vt:lpstr>
      <vt:lpstr>Background</vt:lpstr>
      <vt:lpstr>Neural Nets</vt:lpstr>
      <vt:lpstr>Background</vt:lpstr>
      <vt:lpstr>PowerPoint Presentation</vt:lpstr>
      <vt:lpstr>Why python </vt:lpstr>
      <vt:lpstr>How python </vt:lpstr>
      <vt:lpstr>Syntax and naming</vt:lpstr>
      <vt:lpstr>Lets do some coding!</vt:lpstr>
      <vt:lpstr>From raw data to features</vt:lpstr>
      <vt:lpstr>Click to insert title</vt:lpstr>
      <vt:lpstr>Click to insert title</vt:lpstr>
      <vt:lpstr>Click to insert title</vt:lpstr>
      <vt:lpstr>Click to insert title (Work for 1 or 2 lines of title)</vt:lpstr>
      <vt:lpstr>Click to insert title (Work for 1 or 2 lines of title)</vt:lpstr>
      <vt:lpstr>Click to insert title (Work for 1 or 2 lines of title)</vt:lpstr>
      <vt:lpstr>Click to insert text (Work for 1 or 2 lines of title)</vt:lpstr>
      <vt:lpstr>Click to insert title (Work for 1 or 2 lines of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World map</vt:lpstr>
      <vt:lpstr>Shapes</vt:lpstr>
      <vt:lpstr>Illustration Components</vt:lpstr>
      <vt:lpstr>Illustration Components</vt:lpstr>
      <vt:lpstr>Color Palette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Johansson, Simon</dc:creator>
  <cp:lastModifiedBy>Johansson, Simon</cp:lastModifiedBy>
  <cp:revision>20</cp:revision>
  <dcterms:created xsi:type="dcterms:W3CDTF">2019-05-13T05:39:37Z</dcterms:created>
  <dcterms:modified xsi:type="dcterms:W3CDTF">2019-05-17T06:49:55Z</dcterms:modified>
</cp:coreProperties>
</file>